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lnt.nl/en/contact-us/"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lnt.nl/partner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88968"/>
          </a:xfrm>
        </p:spPr>
        <p:txBody>
          <a:bodyPr/>
          <a:lstStyle/>
          <a:p>
            <a:r>
              <a:rPr lang="en-GB" dirty="0"/>
              <a:t>PLNT Leiden is committed to stimulate innovation and entrepreneurship in Leiden and region. The pre-incubation centre offers a divers mix of innovation and entrepreneurship programs, an active start-up-community, network-partners, flexible meeting and event-rooms, office-spaces and workplaces for innovative start-ups. Here, start-ups, based at the PLNT premises, are supported and take advantage of the knowledge and network for a flying start. PLNT also links talent between social partners and the business community, with the aim to find (new) solutions for existing and future SDG-challenges. These ideas and solutions may grow into new start-ups.</a:t>
            </a:r>
          </a:p>
          <a:p>
            <a:endParaRPr lang="en-GB" dirty="0"/>
          </a:p>
          <a:p>
            <a:r>
              <a:rPr lang="en-GB" dirty="0"/>
              <a:t>PLNT is actively supported by regional partners in the field of education (from university to VET-colleges), SME’s to the civil society and the local government.</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GB" dirty="0"/>
              <a:t>PLNT Centre for Innovation and Entrepreneurship in Leiden in The Netherlands</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September 2021 via Telephone</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err="1"/>
              <a:t>Bastiaan</a:t>
            </a:r>
            <a:r>
              <a:rPr lang="en-US" dirty="0"/>
              <a:t> de </a:t>
            </a:r>
            <a:r>
              <a:rPr lang="en-US" dirty="0" err="1"/>
              <a:t>Roo</a:t>
            </a:r>
            <a:r>
              <a:rPr lang="en-US" dirty="0"/>
              <a:t> - Director</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frontoffice@plnt.nl</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PLNT</a:t>
            </a:r>
          </a:p>
        </p:txBody>
      </p:sp>
      <p:pic>
        <p:nvPicPr>
          <p:cNvPr id="21" name="Picture Placeholder 20"/>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pic>
        <p:nvPicPr>
          <p:cNvPr id="19" name="Picture 1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75899" y="3503304"/>
            <a:ext cx="964874" cy="631680"/>
          </a:xfrm>
          <a:prstGeom prst="rect">
            <a:avLst/>
          </a:prstGeom>
        </p:spPr>
      </p:pic>
    </p:spTree>
    <p:extLst>
      <p:ext uri="{BB962C8B-B14F-4D97-AF65-F5344CB8AC3E}">
        <p14:creationId xmlns:p14="http://schemas.microsoft.com/office/powerpoint/2010/main" val="188009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3</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The organisation is active in all sectors. From health tot space, from agriculture to data-science.</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Start-ups, Students and young professionals entrepreneurs who join PLNT as community member and/or tenant together with our stakeholders: educational partners, business partners, governments, SME’s and a mix of </a:t>
            </a:r>
            <a:r>
              <a:rPr lang="en-GB" dirty="0" err="1"/>
              <a:t>ngo’s</a:t>
            </a:r>
            <a:r>
              <a:rPr lang="en-GB" dirty="0"/>
              <a:t>. </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13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69930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300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3839" y="683144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76401" y="627925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36313" y="716866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36313" y="785592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PLNT aims to make the Leiden region more innovative and enterprising. The transition to a clean, sustainable and resilient economy is on its way, together with several local and regional partners, in the field of education, research and entrepreneurship.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PLNT helps and stimulate people and organisations to develop ideas and solutions “from seed, to sprout to a healthy plant”. A diverse community of active PLNT-</a:t>
            </a:r>
            <a:r>
              <a:rPr lang="en-GB" sz="1050" b="0" dirty="0" err="1">
                <a:solidFill>
                  <a:schemeClr val="tx1"/>
                </a:solidFill>
              </a:rPr>
              <a:t>ers</a:t>
            </a:r>
            <a:r>
              <a:rPr lang="en-GB" sz="1050" b="0" dirty="0">
                <a:solidFill>
                  <a:schemeClr val="tx1"/>
                </a:solidFill>
              </a:rPr>
              <a:t> helps to grow together by learning from each other.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In cooperation with the partners, PLNT provides an inspirational environment with work and event places and several programs to help start-ups to work out their ideas.  Some examples:</a:t>
            </a:r>
          </a:p>
          <a:p>
            <a:pPr marL="171450" indent="-171450" algn="just">
              <a:lnSpc>
                <a:spcPct val="100000"/>
              </a:lnSpc>
              <a:buFont typeface="Arial" panose="020B0604020202020204" pitchFamily="34" charset="0"/>
              <a:buChar char="•"/>
            </a:pPr>
            <a:r>
              <a:rPr lang="en-GB" sz="1050" b="0" dirty="0">
                <a:solidFill>
                  <a:schemeClr val="tx1"/>
                </a:solidFill>
              </a:rPr>
              <a:t>Start-up Play: develop an idea in a start-up concept</a:t>
            </a:r>
          </a:p>
          <a:p>
            <a:pPr marL="171450" indent="-171450" algn="just">
              <a:lnSpc>
                <a:spcPct val="100000"/>
              </a:lnSpc>
              <a:buFont typeface="Arial" panose="020B0604020202020204" pitchFamily="34" charset="0"/>
              <a:buChar char="•"/>
            </a:pPr>
            <a:r>
              <a:rPr lang="en-GB" sz="1050" b="0" dirty="0">
                <a:solidFill>
                  <a:schemeClr val="tx1"/>
                </a:solidFill>
              </a:rPr>
              <a:t>Venture Academy; a program for entrepreneurs that is committed to launch their start-up.</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17967" y="721287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0894" y="603957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7835" y="292100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10095" y="2709624"/>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52999" y="422509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9350" y="4219302"/>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3712" y="602766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5240" y="5861041"/>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12980" y="881903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To expand fertile ground on which our community of students and start-ups can grow and meet the challenges of our partners and network. Extra attention will go to the chain-concept of educate, stimulate, innovate and execute. Our centre and  community are part of the larger switch in the chain of solutions for the challenges of today and tomorrow. We can only be sustainable, when the complete chain is.</a:t>
            </a: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2980" y="825597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5240" y="8138063"/>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1094875"/>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911251"/>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51990" y="3375558"/>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community of PLNT has several partners in the field of education, research and businesses and is still growing.  More information See: </a:t>
            </a:r>
            <a:r>
              <a:rPr lang="en-GB" dirty="0">
                <a:hlinkClick r:id="rId2"/>
              </a:rPr>
              <a:t>https://plnt.nl/partners/</a:t>
            </a:r>
            <a:r>
              <a:rPr lang="en-GB" dirty="0"/>
              <a:t>  </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52999" y="486808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did not receive concrete training. The team consists of professionals with backgrounds in supporting SME’s, local government, higher education, start-up-centres, entrainment-industry and communication. By combining challenges, expertise and network in a start-up way by doing, showing and testing supported by partners the centres works as a start-up itself.</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01170" y="6551897"/>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Some of our start-ups have developed serious solutions for challenges in the field of energy, climate-change, pharma, agriculture and health and are growing their business. </a:t>
            </a:r>
          </a:p>
          <a:p>
            <a:endParaRPr lang="en-GB" dirty="0"/>
          </a:p>
          <a:p>
            <a:r>
              <a:rPr lang="en-GB" dirty="0"/>
              <a:t>The centre developed a circular multi-functional roof garden as well as a circular pavilion over the last 2 years where challenges can meet solutions. </a:t>
            </a:r>
          </a:p>
          <a:p>
            <a:endParaRPr lang="en-GB" dirty="0"/>
          </a:p>
          <a:p>
            <a:r>
              <a:rPr lang="en-GB" dirty="0"/>
              <a:t>The centre has become a hotspot and podium for the growing quadruple helix of industry, academia and government and civil society. </a:t>
            </a:r>
            <a:endParaRPr lang="en-US" dirty="0"/>
          </a:p>
        </p:txBody>
      </p:sp>
      <p:sp>
        <p:nvSpPr>
          <p:cNvPr id="88" name="Text Placeholder 5">
            <a:extLst>
              <a:ext uri="{FF2B5EF4-FFF2-40B4-BE49-F238E27FC236}">
                <a16:creationId xmlns:a16="http://schemas.microsoft.com/office/drawing/2014/main" id="{AAF365E6-2133-E44D-A831-FF9FF0D1ED01}"/>
              </a:ext>
            </a:extLst>
          </p:cNvPr>
          <p:cNvSpPr txBox="1">
            <a:spLocks/>
          </p:cNvSpPr>
          <p:nvPr/>
        </p:nvSpPr>
        <p:spPr>
          <a:xfrm>
            <a:off x="1112980" y="158365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During the first couple of years, PLNT organised more than 800 events and facilitated more than 1400 ideas to grow from seed. </a:t>
            </a:r>
          </a:p>
          <a:p>
            <a:r>
              <a:rPr lang="en-GB" dirty="0"/>
              <a:t>PLNT used its network to collect experiences from identical centres </a:t>
            </a:r>
          </a:p>
          <a:p>
            <a:r>
              <a:rPr lang="en-GB" dirty="0"/>
              <a:t>PLNT had contacts from the local and national government to get support.</a:t>
            </a:r>
          </a:p>
          <a:p>
            <a:r>
              <a:rPr lang="en-GB" dirty="0"/>
              <a:t>PLNT developed a marketing plan to promote itself.</a:t>
            </a:r>
          </a:p>
          <a:p>
            <a:endParaRPr lang="en-GB" dirty="0"/>
          </a:p>
          <a:p>
            <a:r>
              <a:rPr lang="en-GB" dirty="0"/>
              <a:t> </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Budget to further develop programs for different SDG’s challenges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Developing good contacts with other sustainable enterprise centres in The Netherlands, for exchanging ideas and for cooperation.</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Partners for developing more sustainable concepts.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Good promotion and marketing.</a:t>
            </a: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Invest and ask your networks what they can do,</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Experiment, show and tell</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Develop a sustainable chain-concept with the quadruple partners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Invest in a divers team of professionals from different fields.</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Next 6 months and further, depending on financial possibilities</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Next 12 months and further, depending on financial possibilities.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Next 6 months. Important topics are Digital security, AI and data protection. </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Next 12 months, depending on financial possibilities.</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Next 1-3 years and further, depending on financial possibilities.</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bd7d76e0-c20f-457d-a5c3-91e787aaf778"/>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5a96bb8c-aa49-4f7e-b12a-1d018b5931c3"/>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4433</TotalTime>
  <Words>1094</Words>
  <Application>Microsoft Macintosh PowerPoint</Application>
  <PresentationFormat>Custom</PresentationFormat>
  <Paragraphs>93</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328</cp:revision>
  <dcterms:created xsi:type="dcterms:W3CDTF">2021-06-15T11:45:52Z</dcterms:created>
  <dcterms:modified xsi:type="dcterms:W3CDTF">2022-04-06T11:06:31Z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