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1463" r:id="rId5"/>
    <p:sldId id="1464" r:id="rId6"/>
    <p:sldId id="1465" r:id="rId7"/>
    <p:sldId id="1466"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273C66-A040-4F66-B783-E7D5031FBBF2}">
          <p14:sldIdLst/>
        </p14:section>
        <p14:section name="Sustainable Infrastructure" id="{C8B3993C-3612-427A-8AF5-10742CC90528}">
          <p14:sldIdLst>
            <p14:sldId id="1463"/>
            <p14:sldId id="1464"/>
            <p14:sldId id="1465"/>
            <p14:sldId id="1466"/>
          </p14:sldIdLst>
        </p14:section>
      </p14:sectionLst>
    </p:ext>
    <p:ext uri="{EFAFB233-063F-42B5-8137-9DF3F51BA10A}">
      <p15:sldGuideLst xmlns:p15="http://schemas.microsoft.com/office/powerpoint/2012/main">
        <p15:guide id="1" orient="horz" pos="3345"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2A4-579A-D4FE-3333-9FB9725D3274}" name="Mark Bolger ( Momentum Consulting )" initials="MB(MC)" userId="Mark Bolger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A41"/>
    <a:srgbClr val="297239"/>
    <a:srgbClr val="000000"/>
    <a:srgbClr val="D61980"/>
    <a:srgbClr val="FFDE17"/>
    <a:srgbClr val="57A672"/>
    <a:srgbClr val="B2DDC9"/>
    <a:srgbClr val="011E3B"/>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0" autoAdjust="0"/>
    <p:restoredTop sz="94646"/>
  </p:normalViewPr>
  <p:slideViewPr>
    <p:cSldViewPr snapToGrid="0" snapToObjects="1">
      <p:cViewPr varScale="1">
        <p:scale>
          <a:sx n="45" d="100"/>
          <a:sy n="45" d="100"/>
        </p:scale>
        <p:origin x="2180" y="48"/>
      </p:cViewPr>
      <p:guideLst>
        <p:guide orient="horz" pos="3345"/>
        <p:guide pos="235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11/27/2022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11/27/2022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04" name="Graphic 4">
            <a:extLst>
              <a:ext uri="{FF2B5EF4-FFF2-40B4-BE49-F238E27FC236}">
                <a16:creationId xmlns:a16="http://schemas.microsoft.com/office/drawing/2014/main" id="{1A8F3A88-6020-9941-958E-CFF294117942}"/>
              </a:ext>
            </a:extLst>
          </p:cNvPr>
          <p:cNvSpPr/>
          <p:nvPr userDrawn="1"/>
        </p:nvSpPr>
        <p:spPr>
          <a:xfrm rot="16200000">
            <a:off x="-88314" y="191249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B321EB-2685-E147-973E-2BCFBE8E0143}"/>
              </a:ext>
            </a:extLst>
          </p:cNvPr>
          <p:cNvSpPr/>
          <p:nvPr userDrawn="1"/>
        </p:nvSpPr>
        <p:spPr>
          <a:xfrm rot="10800000">
            <a:off x="3893444" y="-7"/>
            <a:ext cx="3323487" cy="6122953"/>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1003" name="Graphic 4">
            <a:extLst>
              <a:ext uri="{FF2B5EF4-FFF2-40B4-BE49-F238E27FC236}">
                <a16:creationId xmlns:a16="http://schemas.microsoft.com/office/drawing/2014/main" id="{0003FBC6-D35D-FF4A-AD95-6D1BE8F8DE08}"/>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9" name="Picture Placeholder 38">
            <a:extLst>
              <a:ext uri="{FF2B5EF4-FFF2-40B4-BE49-F238E27FC236}">
                <a16:creationId xmlns:a16="http://schemas.microsoft.com/office/drawing/2014/main" id="{0445C944-62EB-454F-AC0D-665987899B2A}"/>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2103008 h 6575080"/>
              <a:gd name="connsiteX3" fmla="*/ 3416920 w 6244928"/>
              <a:gd name="connsiteY3" fmla="*/ 4019930 h 6575080"/>
              <a:gd name="connsiteX4" fmla="*/ 3416920 w 6244928"/>
              <a:gd name="connsiteY4" fmla="*/ 4019931 h 6575080"/>
              <a:gd name="connsiteX5" fmla="*/ 3416920 w 6244928"/>
              <a:gd name="connsiteY5" fmla="*/ 6122946 h 6575080"/>
              <a:gd name="connsiteX6" fmla="*/ 6244928 w 6244928"/>
              <a:gd name="connsiteY6" fmla="*/ 6122946 h 6575080"/>
              <a:gd name="connsiteX7" fmla="*/ 6244928 w 6244928"/>
              <a:gd name="connsiteY7" fmla="*/ 6575080 h 6575080"/>
              <a:gd name="connsiteX8" fmla="*/ 0 w 6244928"/>
              <a:gd name="connsiteY8" fmla="*/ 6575080 h 6575080"/>
              <a:gd name="connsiteX9" fmla="*/ 0 w 6244928"/>
              <a:gd name="connsiteY9" fmla="*/ 6188730 h 6575080"/>
              <a:gd name="connsiteX10" fmla="*/ 99501 w 6244928"/>
              <a:gd name="connsiteY10" fmla="*/ 6188730 h 6575080"/>
              <a:gd name="connsiteX11" fmla="*/ 99501 w 6244928"/>
              <a:gd name="connsiteY11" fmla="*/ 4503082 h 6575080"/>
              <a:gd name="connsiteX12" fmla="*/ 0 w 6244928"/>
              <a:gd name="connsiteY12"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4928" h="6575080">
                <a:moveTo>
                  <a:pt x="0" y="0"/>
                </a:moveTo>
                <a:lnTo>
                  <a:pt x="3416920" y="0"/>
                </a:lnTo>
                <a:lnTo>
                  <a:pt x="3416920" y="2103008"/>
                </a:lnTo>
                <a:lnTo>
                  <a:pt x="3416920" y="4019930"/>
                </a:lnTo>
                <a:lnTo>
                  <a:pt x="3416920" y="4019931"/>
                </a:lnTo>
                <a:lnTo>
                  <a:pt x="3416920" y="6122946"/>
                </a:lnTo>
                <a:lnTo>
                  <a:pt x="6244928" y="6122946"/>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301" name="Text Placeholder 32">
            <a:extLst>
              <a:ext uri="{FF2B5EF4-FFF2-40B4-BE49-F238E27FC236}">
                <a16:creationId xmlns:a16="http://schemas.microsoft.com/office/drawing/2014/main" id="{3B7F4F68-3335-4378-B9C8-3D682024E48F}"/>
              </a:ext>
            </a:extLst>
          </p:cNvPr>
          <p:cNvSpPr>
            <a:spLocks noGrp="1"/>
          </p:cNvSpPr>
          <p:nvPr>
            <p:ph type="body" sz="quarter" idx="17" hasCustomPrompt="1"/>
          </p:nvPr>
        </p:nvSpPr>
        <p:spPr>
          <a:xfrm>
            <a:off x="635041" y="7421686"/>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a:t>
            </a:r>
            <a:endParaRPr lang="en-US" dirty="0"/>
          </a:p>
        </p:txBody>
      </p:sp>
      <p:sp>
        <p:nvSpPr>
          <p:cNvPr id="302" name="Text Placeholder 32">
            <a:extLst>
              <a:ext uri="{FF2B5EF4-FFF2-40B4-BE49-F238E27FC236}">
                <a16:creationId xmlns:a16="http://schemas.microsoft.com/office/drawing/2014/main" id="{1391C465-E8AF-4FF6-81E8-39D79110BC4E}"/>
              </a:ext>
            </a:extLst>
          </p:cNvPr>
          <p:cNvSpPr>
            <a:spLocks noGrp="1"/>
          </p:cNvSpPr>
          <p:nvPr>
            <p:ph type="body" sz="quarter" idx="18" hasCustomPrompt="1"/>
          </p:nvPr>
        </p:nvSpPr>
        <p:spPr>
          <a:xfrm>
            <a:off x="1101368"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3" name="Text Placeholder 32">
            <a:extLst>
              <a:ext uri="{FF2B5EF4-FFF2-40B4-BE49-F238E27FC236}">
                <a16:creationId xmlns:a16="http://schemas.microsoft.com/office/drawing/2014/main" id="{D183966B-6806-4ECD-8F5B-93B1F34DD250}"/>
              </a:ext>
            </a:extLst>
          </p:cNvPr>
          <p:cNvSpPr>
            <a:spLocks noGrp="1"/>
          </p:cNvSpPr>
          <p:nvPr>
            <p:ph type="body" sz="quarter" idx="19" hasCustomPrompt="1"/>
          </p:nvPr>
        </p:nvSpPr>
        <p:spPr>
          <a:xfrm>
            <a:off x="635041" y="7905154"/>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a:t>
            </a:r>
            <a:endParaRPr lang="en-US" dirty="0"/>
          </a:p>
        </p:txBody>
      </p:sp>
      <p:sp>
        <p:nvSpPr>
          <p:cNvPr id="304" name="Text Placeholder 32">
            <a:extLst>
              <a:ext uri="{FF2B5EF4-FFF2-40B4-BE49-F238E27FC236}">
                <a16:creationId xmlns:a16="http://schemas.microsoft.com/office/drawing/2014/main" id="{40BFF71E-A2AC-41F6-82F5-3F1C90F47E08}"/>
              </a:ext>
            </a:extLst>
          </p:cNvPr>
          <p:cNvSpPr>
            <a:spLocks noGrp="1"/>
          </p:cNvSpPr>
          <p:nvPr>
            <p:ph type="body" sz="quarter" idx="20" hasCustomPrompt="1"/>
          </p:nvPr>
        </p:nvSpPr>
        <p:spPr>
          <a:xfrm>
            <a:off x="1101368"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5" name="Text Placeholder 32">
            <a:extLst>
              <a:ext uri="{FF2B5EF4-FFF2-40B4-BE49-F238E27FC236}">
                <a16:creationId xmlns:a16="http://schemas.microsoft.com/office/drawing/2014/main" id="{4A88AF6F-311E-4ED7-97EF-58A3AEF45616}"/>
              </a:ext>
            </a:extLst>
          </p:cNvPr>
          <p:cNvSpPr>
            <a:spLocks noGrp="1"/>
          </p:cNvSpPr>
          <p:nvPr>
            <p:ph type="body" sz="quarter" idx="21" hasCustomPrompt="1"/>
          </p:nvPr>
        </p:nvSpPr>
        <p:spPr>
          <a:xfrm>
            <a:off x="635041" y="8392720"/>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4</a:t>
            </a:r>
            <a:endParaRPr lang="en-US" dirty="0"/>
          </a:p>
        </p:txBody>
      </p:sp>
      <p:sp>
        <p:nvSpPr>
          <p:cNvPr id="306" name="Text Placeholder 32">
            <a:extLst>
              <a:ext uri="{FF2B5EF4-FFF2-40B4-BE49-F238E27FC236}">
                <a16:creationId xmlns:a16="http://schemas.microsoft.com/office/drawing/2014/main" id="{99558DD6-4D64-4822-BB27-3DF98BE46AA9}"/>
              </a:ext>
            </a:extLst>
          </p:cNvPr>
          <p:cNvSpPr>
            <a:spLocks noGrp="1"/>
          </p:cNvSpPr>
          <p:nvPr>
            <p:ph type="body" sz="quarter" idx="22" hasCustomPrompt="1"/>
          </p:nvPr>
        </p:nvSpPr>
        <p:spPr>
          <a:xfrm>
            <a:off x="1101368"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7" name="Text Placeholder 32">
            <a:extLst>
              <a:ext uri="{FF2B5EF4-FFF2-40B4-BE49-F238E27FC236}">
                <a16:creationId xmlns:a16="http://schemas.microsoft.com/office/drawing/2014/main" id="{1468B6BF-881E-4F5A-8067-D406BDB3E15F}"/>
              </a:ext>
            </a:extLst>
          </p:cNvPr>
          <p:cNvSpPr>
            <a:spLocks noGrp="1"/>
          </p:cNvSpPr>
          <p:nvPr>
            <p:ph type="body" sz="quarter" idx="23" hasCustomPrompt="1"/>
          </p:nvPr>
        </p:nvSpPr>
        <p:spPr>
          <a:xfrm>
            <a:off x="635041" y="8921311"/>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5</a:t>
            </a:r>
            <a:endParaRPr lang="en-US" dirty="0"/>
          </a:p>
        </p:txBody>
      </p:sp>
      <p:sp>
        <p:nvSpPr>
          <p:cNvPr id="308" name="Text Placeholder 32">
            <a:extLst>
              <a:ext uri="{FF2B5EF4-FFF2-40B4-BE49-F238E27FC236}">
                <a16:creationId xmlns:a16="http://schemas.microsoft.com/office/drawing/2014/main" id="{053EDBCD-7F9A-43E6-9D72-1A2A125819D7}"/>
              </a:ext>
            </a:extLst>
          </p:cNvPr>
          <p:cNvSpPr>
            <a:spLocks noGrp="1"/>
          </p:cNvSpPr>
          <p:nvPr>
            <p:ph type="body" sz="quarter" idx="24" hasCustomPrompt="1"/>
          </p:nvPr>
        </p:nvSpPr>
        <p:spPr>
          <a:xfrm>
            <a:off x="1101368"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9" name="Text Placeholder 32">
            <a:extLst>
              <a:ext uri="{FF2B5EF4-FFF2-40B4-BE49-F238E27FC236}">
                <a16:creationId xmlns:a16="http://schemas.microsoft.com/office/drawing/2014/main" id="{17163A0C-FADB-43C4-A44B-B99E763BCEB7}"/>
              </a:ext>
            </a:extLst>
          </p:cNvPr>
          <p:cNvSpPr>
            <a:spLocks noGrp="1"/>
          </p:cNvSpPr>
          <p:nvPr>
            <p:ph type="body" sz="quarter" idx="25" hasCustomPrompt="1"/>
          </p:nvPr>
        </p:nvSpPr>
        <p:spPr>
          <a:xfrm>
            <a:off x="635041" y="9413777"/>
            <a:ext cx="346123" cy="341504"/>
          </a:xfrm>
        </p:spPr>
        <p:txBody>
          <a:bodyPr anchor="ctr">
            <a:noAutofit/>
          </a:bodyPr>
          <a:lstStyle>
            <a:lvl1pPr marL="0" indent="0" algn="ctr">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6</a:t>
            </a:r>
            <a:endParaRPr lang="en-US" dirty="0"/>
          </a:p>
        </p:txBody>
      </p:sp>
      <p:sp>
        <p:nvSpPr>
          <p:cNvPr id="310" name="Text Placeholder 32">
            <a:extLst>
              <a:ext uri="{FF2B5EF4-FFF2-40B4-BE49-F238E27FC236}">
                <a16:creationId xmlns:a16="http://schemas.microsoft.com/office/drawing/2014/main" id="{110ECA93-CF01-48A3-A34B-3BCFC44243FE}"/>
              </a:ext>
            </a:extLst>
          </p:cNvPr>
          <p:cNvSpPr>
            <a:spLocks noGrp="1"/>
          </p:cNvSpPr>
          <p:nvPr>
            <p:ph type="body" sz="quarter" idx="26" hasCustomPrompt="1"/>
          </p:nvPr>
        </p:nvSpPr>
        <p:spPr>
          <a:xfrm>
            <a:off x="1101368"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1" name="Text Placeholder 32">
            <a:extLst>
              <a:ext uri="{FF2B5EF4-FFF2-40B4-BE49-F238E27FC236}">
                <a16:creationId xmlns:a16="http://schemas.microsoft.com/office/drawing/2014/main" id="{7CF3F388-FE8A-4523-A118-25D307469CB2}"/>
              </a:ext>
            </a:extLst>
          </p:cNvPr>
          <p:cNvSpPr>
            <a:spLocks noGrp="1"/>
          </p:cNvSpPr>
          <p:nvPr>
            <p:ph type="body" sz="quarter" idx="14" hasCustomPrompt="1"/>
          </p:nvPr>
        </p:nvSpPr>
        <p:spPr>
          <a:xfrm>
            <a:off x="633809" y="6906439"/>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a:t>
            </a:r>
            <a:endParaRPr lang="en-US" dirty="0"/>
          </a:p>
        </p:txBody>
      </p:sp>
      <p:sp>
        <p:nvSpPr>
          <p:cNvPr id="312" name="Text Placeholder 32">
            <a:extLst>
              <a:ext uri="{FF2B5EF4-FFF2-40B4-BE49-F238E27FC236}">
                <a16:creationId xmlns:a16="http://schemas.microsoft.com/office/drawing/2014/main" id="{DBDE7B7E-0581-4F71-8EB5-A48F69299391}"/>
              </a:ext>
            </a:extLst>
          </p:cNvPr>
          <p:cNvSpPr>
            <a:spLocks noGrp="1"/>
          </p:cNvSpPr>
          <p:nvPr>
            <p:ph type="body" sz="quarter" idx="15" hasCustomPrompt="1"/>
          </p:nvPr>
        </p:nvSpPr>
        <p:spPr>
          <a:xfrm>
            <a:off x="1087721"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0" name="Text Placeholder 32">
            <a:extLst>
              <a:ext uri="{FF2B5EF4-FFF2-40B4-BE49-F238E27FC236}">
                <a16:creationId xmlns:a16="http://schemas.microsoft.com/office/drawing/2014/main" id="{0117CA5A-EC9F-CB4A-AA41-1A3A6A91E379}"/>
              </a:ext>
            </a:extLst>
          </p:cNvPr>
          <p:cNvSpPr>
            <a:spLocks noGrp="1"/>
          </p:cNvSpPr>
          <p:nvPr>
            <p:ph type="body" sz="quarter" idx="27" hasCustomPrompt="1"/>
          </p:nvPr>
        </p:nvSpPr>
        <p:spPr>
          <a:xfrm>
            <a:off x="3843893" y="7421686"/>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8</a:t>
            </a:r>
            <a:endParaRPr lang="en-US" dirty="0"/>
          </a:p>
        </p:txBody>
      </p:sp>
      <p:sp>
        <p:nvSpPr>
          <p:cNvPr id="321" name="Text Placeholder 32">
            <a:extLst>
              <a:ext uri="{FF2B5EF4-FFF2-40B4-BE49-F238E27FC236}">
                <a16:creationId xmlns:a16="http://schemas.microsoft.com/office/drawing/2014/main" id="{1D9AEE8A-2A69-524D-BF30-FD2D2785275A}"/>
              </a:ext>
            </a:extLst>
          </p:cNvPr>
          <p:cNvSpPr>
            <a:spLocks noGrp="1"/>
          </p:cNvSpPr>
          <p:nvPr>
            <p:ph type="body" sz="quarter" idx="28" hasCustomPrompt="1"/>
          </p:nvPr>
        </p:nvSpPr>
        <p:spPr>
          <a:xfrm>
            <a:off x="4310220"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2" name="Text Placeholder 32">
            <a:extLst>
              <a:ext uri="{FF2B5EF4-FFF2-40B4-BE49-F238E27FC236}">
                <a16:creationId xmlns:a16="http://schemas.microsoft.com/office/drawing/2014/main" id="{AC55FA3E-E08C-4F4B-B6F1-D8B140B9162A}"/>
              </a:ext>
            </a:extLst>
          </p:cNvPr>
          <p:cNvSpPr>
            <a:spLocks noGrp="1"/>
          </p:cNvSpPr>
          <p:nvPr>
            <p:ph type="body" sz="quarter" idx="29" hasCustomPrompt="1"/>
          </p:nvPr>
        </p:nvSpPr>
        <p:spPr>
          <a:xfrm>
            <a:off x="3843893" y="7905154"/>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9</a:t>
            </a:r>
            <a:endParaRPr lang="en-US" dirty="0"/>
          </a:p>
        </p:txBody>
      </p:sp>
      <p:sp>
        <p:nvSpPr>
          <p:cNvPr id="323" name="Text Placeholder 32">
            <a:extLst>
              <a:ext uri="{FF2B5EF4-FFF2-40B4-BE49-F238E27FC236}">
                <a16:creationId xmlns:a16="http://schemas.microsoft.com/office/drawing/2014/main" id="{0E2ED0B7-82C3-EA49-945A-C0E6753FB05A}"/>
              </a:ext>
            </a:extLst>
          </p:cNvPr>
          <p:cNvSpPr>
            <a:spLocks noGrp="1"/>
          </p:cNvSpPr>
          <p:nvPr>
            <p:ph type="body" sz="quarter" idx="30" hasCustomPrompt="1"/>
          </p:nvPr>
        </p:nvSpPr>
        <p:spPr>
          <a:xfrm>
            <a:off x="4310220"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4" name="Text Placeholder 32">
            <a:extLst>
              <a:ext uri="{FF2B5EF4-FFF2-40B4-BE49-F238E27FC236}">
                <a16:creationId xmlns:a16="http://schemas.microsoft.com/office/drawing/2014/main" id="{D5BF4706-9D91-2E46-944A-2B137A9A1DF6}"/>
              </a:ext>
            </a:extLst>
          </p:cNvPr>
          <p:cNvSpPr>
            <a:spLocks noGrp="1"/>
          </p:cNvSpPr>
          <p:nvPr>
            <p:ph type="body" sz="quarter" idx="31" hasCustomPrompt="1"/>
          </p:nvPr>
        </p:nvSpPr>
        <p:spPr>
          <a:xfrm>
            <a:off x="3843893" y="8392720"/>
            <a:ext cx="466327"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10</a:t>
            </a:r>
            <a:endParaRPr lang="en-US" dirty="0"/>
          </a:p>
        </p:txBody>
      </p:sp>
      <p:sp>
        <p:nvSpPr>
          <p:cNvPr id="325" name="Text Placeholder 32">
            <a:extLst>
              <a:ext uri="{FF2B5EF4-FFF2-40B4-BE49-F238E27FC236}">
                <a16:creationId xmlns:a16="http://schemas.microsoft.com/office/drawing/2014/main" id="{7BA2950D-7C17-924A-AA2C-0EA85C13070E}"/>
              </a:ext>
            </a:extLst>
          </p:cNvPr>
          <p:cNvSpPr>
            <a:spLocks noGrp="1"/>
          </p:cNvSpPr>
          <p:nvPr>
            <p:ph type="body" sz="quarter" idx="32" hasCustomPrompt="1"/>
          </p:nvPr>
        </p:nvSpPr>
        <p:spPr>
          <a:xfrm>
            <a:off x="4310220"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6" name="Text Placeholder 32">
            <a:extLst>
              <a:ext uri="{FF2B5EF4-FFF2-40B4-BE49-F238E27FC236}">
                <a16:creationId xmlns:a16="http://schemas.microsoft.com/office/drawing/2014/main" id="{D15DD6BE-2020-1D40-8357-EDF01FBB49FE}"/>
              </a:ext>
            </a:extLst>
          </p:cNvPr>
          <p:cNvSpPr>
            <a:spLocks noGrp="1"/>
          </p:cNvSpPr>
          <p:nvPr>
            <p:ph type="body" sz="quarter" idx="33" hasCustomPrompt="1"/>
          </p:nvPr>
        </p:nvSpPr>
        <p:spPr>
          <a:xfrm>
            <a:off x="3843893" y="8921311"/>
            <a:ext cx="452680"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11</a:t>
            </a:r>
            <a:endParaRPr lang="en-US" dirty="0"/>
          </a:p>
        </p:txBody>
      </p:sp>
      <p:sp>
        <p:nvSpPr>
          <p:cNvPr id="327" name="Text Placeholder 32">
            <a:extLst>
              <a:ext uri="{FF2B5EF4-FFF2-40B4-BE49-F238E27FC236}">
                <a16:creationId xmlns:a16="http://schemas.microsoft.com/office/drawing/2014/main" id="{16E9C2DE-0E43-0D4A-849D-4636FF3606F7}"/>
              </a:ext>
            </a:extLst>
          </p:cNvPr>
          <p:cNvSpPr>
            <a:spLocks noGrp="1"/>
          </p:cNvSpPr>
          <p:nvPr>
            <p:ph type="body" sz="quarter" idx="34" hasCustomPrompt="1"/>
          </p:nvPr>
        </p:nvSpPr>
        <p:spPr>
          <a:xfrm>
            <a:off x="4310220"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8" name="Text Placeholder 32">
            <a:extLst>
              <a:ext uri="{FF2B5EF4-FFF2-40B4-BE49-F238E27FC236}">
                <a16:creationId xmlns:a16="http://schemas.microsoft.com/office/drawing/2014/main" id="{251B7FAF-4475-C247-AD00-E60360486239}"/>
              </a:ext>
            </a:extLst>
          </p:cNvPr>
          <p:cNvSpPr>
            <a:spLocks noGrp="1"/>
          </p:cNvSpPr>
          <p:nvPr>
            <p:ph type="body" sz="quarter" idx="35" hasCustomPrompt="1"/>
          </p:nvPr>
        </p:nvSpPr>
        <p:spPr>
          <a:xfrm>
            <a:off x="3843893" y="9413777"/>
            <a:ext cx="466327" cy="341504"/>
          </a:xfrm>
        </p:spPr>
        <p:txBody>
          <a:bodyPr anchor="ctr">
            <a:noAutofit/>
          </a:bodyPr>
          <a:lstStyle>
            <a:lvl1pPr marL="0" indent="0" algn="l">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12</a:t>
            </a:r>
            <a:endParaRPr lang="en-US" dirty="0"/>
          </a:p>
        </p:txBody>
      </p:sp>
      <p:sp>
        <p:nvSpPr>
          <p:cNvPr id="329" name="Text Placeholder 32">
            <a:extLst>
              <a:ext uri="{FF2B5EF4-FFF2-40B4-BE49-F238E27FC236}">
                <a16:creationId xmlns:a16="http://schemas.microsoft.com/office/drawing/2014/main" id="{61C644F7-29C3-B348-BBC6-DAB2CADE01DD}"/>
              </a:ext>
            </a:extLst>
          </p:cNvPr>
          <p:cNvSpPr>
            <a:spLocks noGrp="1"/>
          </p:cNvSpPr>
          <p:nvPr>
            <p:ph type="body" sz="quarter" idx="36" hasCustomPrompt="1"/>
          </p:nvPr>
        </p:nvSpPr>
        <p:spPr>
          <a:xfrm>
            <a:off x="4310220"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30" name="Text Placeholder 32">
            <a:extLst>
              <a:ext uri="{FF2B5EF4-FFF2-40B4-BE49-F238E27FC236}">
                <a16:creationId xmlns:a16="http://schemas.microsoft.com/office/drawing/2014/main" id="{67127049-93FB-B147-BC61-1593F4B1938E}"/>
              </a:ext>
            </a:extLst>
          </p:cNvPr>
          <p:cNvSpPr>
            <a:spLocks noGrp="1"/>
          </p:cNvSpPr>
          <p:nvPr>
            <p:ph type="body" sz="quarter" idx="37" hasCustomPrompt="1"/>
          </p:nvPr>
        </p:nvSpPr>
        <p:spPr>
          <a:xfrm>
            <a:off x="3842661" y="6906439"/>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7</a:t>
            </a:r>
            <a:endParaRPr lang="en-US" dirty="0"/>
          </a:p>
        </p:txBody>
      </p:sp>
      <p:sp>
        <p:nvSpPr>
          <p:cNvPr id="331" name="Text Placeholder 32">
            <a:extLst>
              <a:ext uri="{FF2B5EF4-FFF2-40B4-BE49-F238E27FC236}">
                <a16:creationId xmlns:a16="http://schemas.microsoft.com/office/drawing/2014/main" id="{02166780-4E53-8647-9832-45CD268004A5}"/>
              </a:ext>
            </a:extLst>
          </p:cNvPr>
          <p:cNvSpPr>
            <a:spLocks noGrp="1"/>
          </p:cNvSpPr>
          <p:nvPr>
            <p:ph type="body" sz="quarter" idx="38" hasCustomPrompt="1"/>
          </p:nvPr>
        </p:nvSpPr>
        <p:spPr>
          <a:xfrm>
            <a:off x="4296573"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cxnSp>
        <p:nvCxnSpPr>
          <p:cNvPr id="34" name="Straight Connector 33">
            <a:extLst>
              <a:ext uri="{FF2B5EF4-FFF2-40B4-BE49-F238E27FC236}">
                <a16:creationId xmlns:a16="http://schemas.microsoft.com/office/drawing/2014/main" id="{F6C7B2E0-FCEF-AA4D-A1A1-69EF384A63CE}"/>
              </a:ext>
            </a:extLst>
          </p:cNvPr>
          <p:cNvCxnSpPr>
            <a:cxnSpLocks/>
          </p:cNvCxnSpPr>
          <p:nvPr userDrawn="1"/>
        </p:nvCxnSpPr>
        <p:spPr>
          <a:xfrm>
            <a:off x="4969883" y="2091813"/>
            <a:ext cx="2598772"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15AF00B3-4FEF-594F-B74C-CFE658B09A0E}"/>
              </a:ext>
            </a:extLst>
          </p:cNvPr>
          <p:cNvSpPr>
            <a:spLocks noGrp="1"/>
          </p:cNvSpPr>
          <p:nvPr>
            <p:ph type="body" sz="quarter" idx="42" hasCustomPrompt="1"/>
          </p:nvPr>
        </p:nvSpPr>
        <p:spPr>
          <a:xfrm>
            <a:off x="4058498" y="3013517"/>
            <a:ext cx="2528603" cy="1917110"/>
          </a:xfrm>
        </p:spPr>
        <p:txBody>
          <a:bodyPr anchor="t">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3" name="Text Placeholder 32">
            <a:extLst>
              <a:ext uri="{FF2B5EF4-FFF2-40B4-BE49-F238E27FC236}">
                <a16:creationId xmlns:a16="http://schemas.microsoft.com/office/drawing/2014/main" id="{519D458D-0AAF-394B-BD30-BFD2D385DCAB}"/>
              </a:ext>
            </a:extLst>
          </p:cNvPr>
          <p:cNvSpPr>
            <a:spLocks noGrp="1"/>
          </p:cNvSpPr>
          <p:nvPr>
            <p:ph type="body" sz="quarter" idx="43" hasCustomPrompt="1"/>
          </p:nvPr>
        </p:nvSpPr>
        <p:spPr>
          <a:xfrm>
            <a:off x="4058498" y="1102677"/>
            <a:ext cx="2528603" cy="1917110"/>
          </a:xfrm>
        </p:spPr>
        <p:txBody>
          <a:bodyPr anchor="t">
            <a:noAutofit/>
          </a:bodyPr>
          <a:lstStyle>
            <a:lvl1pPr marL="0" indent="0" algn="l">
              <a:buNone/>
              <a:defRPr sz="80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4" name="Text Placeholder 32">
            <a:extLst>
              <a:ext uri="{FF2B5EF4-FFF2-40B4-BE49-F238E27FC236}">
                <a16:creationId xmlns:a16="http://schemas.microsoft.com/office/drawing/2014/main" id="{32359D0B-5594-3342-AE6C-831A2FEF2674}"/>
              </a:ext>
            </a:extLst>
          </p:cNvPr>
          <p:cNvSpPr>
            <a:spLocks noGrp="1"/>
          </p:cNvSpPr>
          <p:nvPr>
            <p:ph type="body" sz="quarter" idx="44" hasCustomPrompt="1"/>
          </p:nvPr>
        </p:nvSpPr>
        <p:spPr>
          <a:xfrm>
            <a:off x="4070233" y="4598418"/>
            <a:ext cx="2816274" cy="1253909"/>
          </a:xfrm>
        </p:spPr>
        <p:txBody>
          <a:bodyPr anchor="t">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About this section…</a:t>
            </a:r>
            <a:endParaRPr lang="en-US" dirty="0"/>
          </a:p>
        </p:txBody>
      </p:sp>
      <p:sp>
        <p:nvSpPr>
          <p:cNvPr id="45" name="Slide Number Placeholder 5">
            <a:extLst>
              <a:ext uri="{FF2B5EF4-FFF2-40B4-BE49-F238E27FC236}">
                <a16:creationId xmlns:a16="http://schemas.microsoft.com/office/drawing/2014/main" id="{3FB86ECC-1787-314E-88FD-1DD3B3E436D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EF84E80E-A717-274B-9612-D871F20A8B89}"/>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47" name="Text Box 5">
            <a:extLst>
              <a:ext uri="{FF2B5EF4-FFF2-40B4-BE49-F238E27FC236}">
                <a16:creationId xmlns:a16="http://schemas.microsoft.com/office/drawing/2014/main" id="{FEA59056-AC8B-A94E-8C95-6DF9DBB4A40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1847619"/>
            <a:ext cx="6924675" cy="7931809"/>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62901" y="544498"/>
            <a:ext cx="6172289" cy="825011"/>
          </a:xfrm>
        </p:spPr>
        <p:txBody>
          <a:bodyPr>
            <a:noAutofit/>
          </a:bodyPr>
          <a:lstStyle>
            <a:lvl1pPr marL="0" indent="0" algn="r">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40" name="Straight Connector 39">
            <a:extLst>
              <a:ext uri="{FF2B5EF4-FFF2-40B4-BE49-F238E27FC236}">
                <a16:creationId xmlns:a16="http://schemas.microsoft.com/office/drawing/2014/main" id="{91FC04CF-13B9-2343-B53D-AC963968BAD6}"/>
              </a:ext>
            </a:extLst>
          </p:cNvPr>
          <p:cNvCxnSpPr>
            <a:cxnSpLocks/>
          </p:cNvCxnSpPr>
          <p:nvPr userDrawn="1"/>
        </p:nvCxnSpPr>
        <p:spPr>
          <a:xfrm>
            <a:off x="6644923" y="1104017"/>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986804" y="4039491"/>
            <a:ext cx="6143428" cy="6163784"/>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2" name="Text Placeholder 32">
            <a:extLst>
              <a:ext uri="{FF2B5EF4-FFF2-40B4-BE49-F238E27FC236}">
                <a16:creationId xmlns:a16="http://schemas.microsoft.com/office/drawing/2014/main" id="{25C8C554-6CA5-4344-BA89-9C5DD05D4CD8}"/>
              </a:ext>
            </a:extLst>
          </p:cNvPr>
          <p:cNvSpPr>
            <a:spLocks noGrp="1"/>
          </p:cNvSpPr>
          <p:nvPr>
            <p:ph type="body" sz="quarter" idx="46" hasCustomPrompt="1"/>
          </p:nvPr>
        </p:nvSpPr>
        <p:spPr>
          <a:xfrm>
            <a:off x="986804" y="2318028"/>
            <a:ext cx="6143428" cy="1342243"/>
          </a:xfrm>
        </p:spPr>
        <p:txBody>
          <a:bodyPr numCol="1" spcCol="288000" anchor="t">
            <a:noAutofit/>
          </a:bodyPr>
          <a:lstStyle>
            <a:lvl1pPr marL="0" marR="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75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488538"/>
            <a:ext cx="6924675" cy="9290890"/>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78777" y="912385"/>
            <a:ext cx="6172289" cy="825011"/>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1107638" y="2023849"/>
            <a:ext cx="6143428" cy="3000705"/>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63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49" name="Graphic 4">
            <a:extLst>
              <a:ext uri="{FF2B5EF4-FFF2-40B4-BE49-F238E27FC236}">
                <a16:creationId xmlns:a16="http://schemas.microsoft.com/office/drawing/2014/main" id="{848B1185-D852-D642-89CB-2349984E4AFA}"/>
              </a:ext>
            </a:extLst>
          </p:cNvPr>
          <p:cNvSpPr/>
          <p:nvPr userDrawn="1"/>
        </p:nvSpPr>
        <p:spPr>
          <a:xfrm rot="10800000">
            <a:off x="377021" y="-15100"/>
            <a:ext cx="5689950" cy="60395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650" name="Graphic 4">
            <a:extLst>
              <a:ext uri="{FF2B5EF4-FFF2-40B4-BE49-F238E27FC236}">
                <a16:creationId xmlns:a16="http://schemas.microsoft.com/office/drawing/2014/main" id="{831C5895-774F-9849-A25B-4947DE587779}"/>
              </a:ext>
            </a:extLst>
          </p:cNvPr>
          <p:cNvSpPr/>
          <p:nvPr userDrawn="1"/>
        </p:nvSpPr>
        <p:spPr>
          <a:xfrm rot="10800000">
            <a:off x="6648782" y="433877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48" name="Picture Placeholder 647">
            <a:extLst>
              <a:ext uri="{FF2B5EF4-FFF2-40B4-BE49-F238E27FC236}">
                <a16:creationId xmlns:a16="http://schemas.microsoft.com/office/drawing/2014/main" id="{70C6D80E-27A4-AC4F-98E9-5477F8B051E8}"/>
              </a:ext>
            </a:extLst>
          </p:cNvPr>
          <p:cNvSpPr>
            <a:spLocks noGrp="1"/>
          </p:cNvSpPr>
          <p:nvPr>
            <p:ph type="pic" sz="quarter" idx="10"/>
          </p:nvPr>
        </p:nvSpPr>
        <p:spPr>
          <a:xfrm>
            <a:off x="476524" y="0"/>
            <a:ext cx="6244928" cy="6575080"/>
          </a:xfrm>
          <a:custGeom>
            <a:avLst/>
            <a:gdLst>
              <a:gd name="connsiteX0" fmla="*/ 5590447 w 6244928"/>
              <a:gd name="connsiteY0" fmla="*/ 0 h 6575080"/>
              <a:gd name="connsiteX1" fmla="*/ 6244928 w 6244928"/>
              <a:gd name="connsiteY1" fmla="*/ 0 h 6575080"/>
              <a:gd name="connsiteX2" fmla="*/ 6244928 w 6244928"/>
              <a:gd name="connsiteY2" fmla="*/ 4338777 h 6575080"/>
              <a:gd name="connsiteX3" fmla="*/ 6172252 w 6244928"/>
              <a:gd name="connsiteY3" fmla="*/ 4338777 h 6575080"/>
              <a:gd name="connsiteX4" fmla="*/ 6172252 w 6244928"/>
              <a:gd name="connsiteY4" fmla="*/ 6024425 h 6575080"/>
              <a:gd name="connsiteX5" fmla="*/ 6244928 w 6244928"/>
              <a:gd name="connsiteY5" fmla="*/ 6024425 h 6575080"/>
              <a:gd name="connsiteX6" fmla="*/ 6244928 w 6244928"/>
              <a:gd name="connsiteY6" fmla="*/ 6575080 h 6575080"/>
              <a:gd name="connsiteX7" fmla="*/ 0 w 6244928"/>
              <a:gd name="connsiteY7" fmla="*/ 6575080 h 6575080"/>
              <a:gd name="connsiteX8" fmla="*/ 0 w 6244928"/>
              <a:gd name="connsiteY8" fmla="*/ 6024426 h 6575080"/>
              <a:gd name="connsiteX9" fmla="*/ 5590447 w 6244928"/>
              <a:gd name="connsiteY9" fmla="*/ 6024426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5590447" y="0"/>
                </a:moveTo>
                <a:lnTo>
                  <a:pt x="6244928" y="0"/>
                </a:lnTo>
                <a:lnTo>
                  <a:pt x="6244928" y="4338777"/>
                </a:lnTo>
                <a:lnTo>
                  <a:pt x="6172252" y="4338777"/>
                </a:lnTo>
                <a:lnTo>
                  <a:pt x="6172252" y="6024425"/>
                </a:lnTo>
                <a:lnTo>
                  <a:pt x="6244928" y="6024425"/>
                </a:lnTo>
                <a:lnTo>
                  <a:pt x="6244928" y="6575080"/>
                </a:lnTo>
                <a:lnTo>
                  <a:pt x="0" y="6575080"/>
                </a:lnTo>
                <a:lnTo>
                  <a:pt x="0" y="6024426"/>
                </a:lnTo>
                <a:lnTo>
                  <a:pt x="5590447" y="6024426"/>
                </a:lnTo>
                <a:close/>
              </a:path>
            </a:pathLst>
          </a:custGeom>
          <a:solidFill>
            <a:schemeClr val="bg1">
              <a:lumMod val="85000"/>
            </a:schemeClr>
          </a:solidFill>
        </p:spPr>
        <p:txBody>
          <a:bodyPr wrap="square">
            <a:noAutofit/>
          </a:bodyPr>
          <a:lstStyle>
            <a:lvl1pPr marL="0" indent="0">
              <a:buNone/>
              <a:defRPr sz="900"/>
            </a:lvl1pPr>
          </a:lstStyle>
          <a:p>
            <a:endParaRPr lang="en-US"/>
          </a:p>
        </p:txBody>
      </p:sp>
      <p:grpSp>
        <p:nvGrpSpPr>
          <p:cNvPr id="326" name="Graphic 76">
            <a:extLst>
              <a:ext uri="{FF2B5EF4-FFF2-40B4-BE49-F238E27FC236}">
                <a16:creationId xmlns:a16="http://schemas.microsoft.com/office/drawing/2014/main" id="{08DA0C05-99A2-CE41-B0AF-8214E5D3A263}"/>
              </a:ext>
            </a:extLst>
          </p:cNvPr>
          <p:cNvGrpSpPr/>
          <p:nvPr userDrawn="1"/>
        </p:nvGrpSpPr>
        <p:grpSpPr>
          <a:xfrm>
            <a:off x="338459" y="10048427"/>
            <a:ext cx="2526982" cy="234917"/>
            <a:chOff x="6923246" y="4898421"/>
            <a:chExt cx="1763327" cy="163925"/>
          </a:xfrm>
        </p:grpSpPr>
        <p:grpSp>
          <p:nvGrpSpPr>
            <p:cNvPr id="328" name="Graphic 76">
              <a:extLst>
                <a:ext uri="{FF2B5EF4-FFF2-40B4-BE49-F238E27FC236}">
                  <a16:creationId xmlns:a16="http://schemas.microsoft.com/office/drawing/2014/main" id="{FBC3E866-EC5A-DC44-A7E7-B6058D63DF91}"/>
                </a:ext>
              </a:extLst>
            </p:cNvPr>
            <p:cNvGrpSpPr/>
            <p:nvPr/>
          </p:nvGrpSpPr>
          <p:grpSpPr>
            <a:xfrm>
              <a:off x="7942326" y="4900231"/>
              <a:ext cx="744247" cy="162115"/>
              <a:chOff x="7942326" y="4900231"/>
              <a:chExt cx="744247" cy="162115"/>
            </a:xfrm>
          </p:grpSpPr>
          <p:sp>
            <p:nvSpPr>
              <p:cNvPr id="562" name="Freeform 561">
                <a:extLst>
                  <a:ext uri="{FF2B5EF4-FFF2-40B4-BE49-F238E27FC236}">
                    <a16:creationId xmlns:a16="http://schemas.microsoft.com/office/drawing/2014/main" id="{7597D161-9C15-6743-AB74-A8A8B660E189}"/>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95B74F27-4DAF-9540-98F4-E983C32E3D7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5C6B5F42-ADCD-B546-AC4C-41C573E22823}"/>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980F03C-100F-FE4F-8DD9-B8AE6BE705D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E0E5656-AA60-2743-ABDD-78C3206DA755}"/>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F495EB5E-99D7-6441-BD50-26B2D159B242}"/>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0157623F-AE85-C343-AB0E-EA8674A2DD0B}"/>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4CB3EEAA-0A6B-8D4B-AE87-D37B86F2A339}"/>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4E9DD34B-792B-1041-9407-5D43B0FACAB7}"/>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D53D74B-CB64-3F4B-BD25-FB939A6E6033}"/>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D592D917-901D-EF45-8391-547E00DE4091}"/>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4AF16FA-8755-CF47-BAAE-6A17D0723C75}"/>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3C8E129-521E-0A49-BEBC-FCBACF20C32A}"/>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8A9A02-51DD-4E43-B0CA-F4BCF7706FE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753A0C29-EB31-E740-8709-6C627043367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D27298-38A1-4349-8ACD-C4528183AA3B}"/>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6809E51-2624-624A-8059-54B44B87FC5B}"/>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55A326D2-C86E-6E43-BB12-5F6B4E9BB36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7AE56DF-2648-A449-9752-993C4C3A4E16}"/>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97D53DEF-5ED5-5047-8A0E-FE116EA69CF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463005E-60C0-9C46-827B-8EF357C5C85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765BA04B-A108-494A-98BE-57B93102655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AD099AA0-647C-A246-86B2-1B198E45EEB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D031E0C0-1CF1-AE43-8FDE-608F554E032E}"/>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2D3620D8-EB63-5347-B53E-16B5CFBFF78A}"/>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587" name="Graphic 76">
                <a:extLst>
                  <a:ext uri="{FF2B5EF4-FFF2-40B4-BE49-F238E27FC236}">
                    <a16:creationId xmlns:a16="http://schemas.microsoft.com/office/drawing/2014/main" id="{13A8B36B-E701-ED46-9039-B6F6E9576727}"/>
                  </a:ext>
                </a:extLst>
              </p:cNvPr>
              <p:cNvGrpSpPr/>
              <p:nvPr/>
            </p:nvGrpSpPr>
            <p:grpSpPr>
              <a:xfrm>
                <a:off x="8206877" y="4909375"/>
                <a:ext cx="365840" cy="45338"/>
                <a:chOff x="8206877" y="4909375"/>
                <a:chExt cx="365840" cy="45338"/>
              </a:xfrm>
              <a:solidFill>
                <a:srgbClr val="23509E"/>
              </a:solidFill>
            </p:grpSpPr>
            <p:sp>
              <p:nvSpPr>
                <p:cNvPr id="625" name="Freeform 624">
                  <a:extLst>
                    <a:ext uri="{FF2B5EF4-FFF2-40B4-BE49-F238E27FC236}">
                      <a16:creationId xmlns:a16="http://schemas.microsoft.com/office/drawing/2014/main" id="{61C7E695-3510-7C43-A392-7EB74BC0B10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B6C7EB-F59E-9749-9DA7-5E2630F975FF}"/>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53644389-9F93-4B4B-A848-9EA196D9B0D3}"/>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9982EA2-73F2-B54B-A808-2F07472CBAF2}"/>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6D06926D-29DC-6A4E-9515-EE820F3A046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CEFA82A-6994-1643-A285-25B053B0D289}"/>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370686A-B7F8-7F4C-8777-BFFBD2F46A7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6B628DB5-0A5C-E944-A6C0-C68ACF340EEC}"/>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1754FEC-39AC-574E-9DB7-B086CBC2EB49}"/>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D5CC43D-4281-0A47-905F-25AC32B5623B}"/>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1E5DAC90-536E-F44D-8FC5-0664F20A337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E2224A31-F8FE-AE4F-B414-5D31FDB2D986}"/>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CCFAE507-E17A-E94F-AA25-01ED086D3920}"/>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A12CC872-A99E-7441-A67F-0C58A2F7032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8" name="Graphic 76">
                <a:extLst>
                  <a:ext uri="{FF2B5EF4-FFF2-40B4-BE49-F238E27FC236}">
                    <a16:creationId xmlns:a16="http://schemas.microsoft.com/office/drawing/2014/main" id="{596C58C3-E4C2-0747-8603-292D40D96ECF}"/>
                  </a:ext>
                </a:extLst>
              </p:cNvPr>
              <p:cNvGrpSpPr/>
              <p:nvPr/>
            </p:nvGrpSpPr>
            <p:grpSpPr>
              <a:xfrm>
                <a:off x="8208210" y="4964049"/>
                <a:ext cx="478363" cy="44672"/>
                <a:chOff x="8208210" y="4964049"/>
                <a:chExt cx="478363" cy="44672"/>
              </a:xfrm>
              <a:solidFill>
                <a:srgbClr val="23509E"/>
              </a:solidFill>
            </p:grpSpPr>
            <p:sp>
              <p:nvSpPr>
                <p:cNvPr id="608" name="Freeform 607">
                  <a:extLst>
                    <a:ext uri="{FF2B5EF4-FFF2-40B4-BE49-F238E27FC236}">
                      <a16:creationId xmlns:a16="http://schemas.microsoft.com/office/drawing/2014/main" id="{FE75FFF0-D4A0-BD43-9B63-606244CB3BB8}"/>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E0DCA925-B353-4448-A8E3-FB8A44A37DE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33FF8CFA-67DD-DF43-9E38-AA5CB2C862A8}"/>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04688E06-1FAB-4B40-8ECD-37C2C5AE269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FF3A9873-07F1-DD4F-8C02-3B52412D7DD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A1C59EF-DBF6-6E4E-BB5D-5671FFC8F855}"/>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3DC65D3B-5FEF-444F-A4DD-7E44885EED1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72AAAFCE-121F-8A42-8749-37FFE84D20D9}"/>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60591DA-0EF4-8C42-8FE8-C01A6EE3731D}"/>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CB0C543-DAAC-1244-9C53-07A715768494}"/>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6A37348A-38C3-2744-9568-BF16511B4D1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663C7339-E26A-664C-8638-D6F6F1CEBD58}"/>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D9FF53C8-F00D-5C46-895D-AB5F289D494D}"/>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462295A-284B-ED46-9DE6-A6978FF1AA73}"/>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0CCA1049-451C-9D42-9452-0CDBBE3BEEB9}"/>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2F7A9D13-814E-BB4E-9ABB-6DB99A65E055}"/>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E11076DD-38B7-DE45-A9B0-5E181F85971A}"/>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9" name="Graphic 76">
                <a:extLst>
                  <a:ext uri="{FF2B5EF4-FFF2-40B4-BE49-F238E27FC236}">
                    <a16:creationId xmlns:a16="http://schemas.microsoft.com/office/drawing/2014/main" id="{2BA8A249-CEAD-D44F-8040-612FD30B481A}"/>
                  </a:ext>
                </a:extLst>
              </p:cNvPr>
              <p:cNvGrpSpPr/>
              <p:nvPr/>
            </p:nvGrpSpPr>
            <p:grpSpPr>
              <a:xfrm>
                <a:off x="8206020" y="5017579"/>
                <a:ext cx="478077" cy="44767"/>
                <a:chOff x="8206020" y="5017579"/>
                <a:chExt cx="478077" cy="44767"/>
              </a:xfrm>
              <a:solidFill>
                <a:srgbClr val="23509E"/>
              </a:solidFill>
            </p:grpSpPr>
            <p:sp>
              <p:nvSpPr>
                <p:cNvPr id="590" name="Freeform 589">
                  <a:extLst>
                    <a:ext uri="{FF2B5EF4-FFF2-40B4-BE49-F238E27FC236}">
                      <a16:creationId xmlns:a16="http://schemas.microsoft.com/office/drawing/2014/main" id="{9D0C7713-3A84-C44A-9827-5F439F02BAFB}"/>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C8ECD5A6-89AA-794E-B3DE-DC78D3682018}"/>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0369A84-7D74-ED4B-A523-A7B83525D048}"/>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DDA2C862-F8F2-E44B-9425-D5D6FFA66F55}"/>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333A90A-353F-D84D-9AA6-B524D79C3438}"/>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277C7012-51E5-B54A-BBC4-A6DAA337767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105B5AB-AE68-9C4D-B531-7FA1F345F74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16788E0-FE3B-CC4E-B3D3-8884145258D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A132BEF-7A46-A94D-94FA-17159C515662}"/>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E862BB7D-1CC9-6E49-A864-F176BB70DD7D}"/>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0529D70-23E1-4D42-9A1A-CBCC4E24BF33}"/>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95403A3-9F92-3447-8E6A-4D3DC6521991}"/>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E8944353-F712-C945-A3DD-79349E6F832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615BA90F-4B13-F643-AF3D-2F04EB07C81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938AF01-258D-1848-913E-D6C0512F5E1E}"/>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5599F6C1-67E3-904F-BCF5-C90CD46C7EDB}"/>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12C11CB8-D86A-5247-A0DE-B262AC554AEC}"/>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04075A2B-45B7-7E48-808A-A97CE61EC60A}"/>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9" name="Graphic 76">
              <a:extLst>
                <a:ext uri="{FF2B5EF4-FFF2-40B4-BE49-F238E27FC236}">
                  <a16:creationId xmlns:a16="http://schemas.microsoft.com/office/drawing/2014/main" id="{F8B2A893-8DCC-7A4D-810A-D8B09D39631A}"/>
                </a:ext>
              </a:extLst>
            </p:cNvPr>
            <p:cNvGrpSpPr/>
            <p:nvPr/>
          </p:nvGrpSpPr>
          <p:grpSpPr>
            <a:xfrm>
              <a:off x="6923246" y="4898421"/>
              <a:ext cx="951775" cy="153542"/>
              <a:chOff x="6923246" y="4898421"/>
              <a:chExt cx="951775" cy="153542"/>
            </a:xfrm>
            <a:solidFill>
              <a:srgbClr val="231F20"/>
            </a:solidFill>
          </p:grpSpPr>
          <p:sp>
            <p:nvSpPr>
              <p:cNvPr id="353" name="Freeform 352">
                <a:extLst>
                  <a:ext uri="{FF2B5EF4-FFF2-40B4-BE49-F238E27FC236}">
                    <a16:creationId xmlns:a16="http://schemas.microsoft.com/office/drawing/2014/main" id="{71DC6374-9DDE-EA44-A8CB-9361A8B51F6D}"/>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AE301515-DCD2-A840-9CE5-673EA0B00493}"/>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6B1FADA-56FB-F147-9066-A582ED436904}"/>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3EB761C-2CF8-784A-BA45-9EBC3A6FC8C0}"/>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95DE0E4-5393-9C47-820C-C3A2282824CA}"/>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EBDDB8A-6024-5E4F-8EAF-CED22F74692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8E8257D-66C4-0C4E-902E-EBF149771B3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B7AB930-11BB-4A45-B8BE-7179488005D8}"/>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0082771-CB68-A84B-83CB-A7D98144F550}"/>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13047C5-EE99-6840-8702-C549C13941E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A36435B-464F-664B-AC0B-8E56D0BDD9A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F9970F17-CB54-9542-8F1E-9E97FD5D49C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10CBFE4-DA94-5046-93B9-0D2E0D7680A5}"/>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52D5582-DDE3-5A42-B709-D32A8F4B8C6C}"/>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91C876F-3808-3345-A420-0098CDD5074E}"/>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5959F929-9D65-4548-99E8-BE2D37E801A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67C0496-B253-EB4D-A117-8AD463FC942A}"/>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B44E881F-1A24-AB42-B634-04CEE61B47CE}"/>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2017C65E-BAF2-524C-92A8-73EA05BC8D90}"/>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96127E5-8D44-5E4A-913A-3E6AD0735A4F}"/>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6B66D789-FAA0-1F43-B8F2-5A52FB58B190}"/>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A9FBC72C-5FFA-104E-99F8-486712AA502E}"/>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FE6655-D13A-9148-ADC1-5743DE50A61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D07EE68-B3B6-1E4E-9B75-3117524DF836}"/>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8692BD2-E7B8-9944-A1C0-4F63A1BF4C25}"/>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08D8111-65B5-BC4B-A646-4118F174811D}"/>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D56232B-EE64-484E-94A5-FF6332D8C354}"/>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A4B1D090-F5AF-194D-9BD7-8118B0F2D700}"/>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22B7CC65-0BDD-3047-A172-C64997E86920}"/>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E63F332D-FB5A-E046-8902-0364F9B64C69}"/>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AF3EE3D-DEA4-5347-9608-C2019CB456F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23E8B12-1E4D-E94B-8A9D-FB7EEE3FC46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6E57589-02AE-5B41-A41B-BB67A848F4A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689EE5A-1111-944E-AEDB-D860B2EB6B0F}"/>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2BCB933-8951-B649-AC72-C966E2C7485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15430DC-67DE-2E4C-B3E4-1828D9B03D7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7AF1878-CA06-3C4E-9DFD-13F7A2D2243E}"/>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0EA59C4-A316-174F-9F7D-DAB6583F3428}"/>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C0447CC9-E3D4-8B41-994C-55049BDEBBF9}"/>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741A315-C361-454A-84E6-24783F5E1CD5}"/>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387D586-A6E2-CF4E-8C9B-38CE0A58AAE7}"/>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F124D230-D0A0-B344-8049-2C7351EC40A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47C3DAA-6292-6E45-B52B-DC950A4E0AD0}"/>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232568A-59FB-8F45-8637-632860644D0C}"/>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2DE60D1E-03E8-8A45-9445-89DC3E9C8D31}"/>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2B3118EA-3045-8944-8A3C-FB5DD419C67D}"/>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8F1825C-2161-0B41-914E-31CE98D8C98D}"/>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A3CD9097-3414-BD48-88E9-3B5CC5E08E39}"/>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18DA15A-AC2D-1348-B847-5B3A5BFB54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A91058A0-858B-E345-A68D-1760160FD532}"/>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B74C6929-828D-004C-84B6-9302CB153B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0279B3E-1F5F-D146-860A-2D60681B0D26}"/>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ED749F1-C6F8-694A-9832-53FDEB5FCD40}"/>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2E3F3C6F-D2F1-1E42-882C-FA91DCFD5C09}"/>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B199F9-2A59-C946-B290-0C7D802D00D8}"/>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3AC359E-A852-8746-A80B-C00DE1F4D049}"/>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62ED5F1-81F2-2C46-8886-866249921A6B}"/>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A6BC4C0-158D-BF4F-80DD-76AD5C73C049}"/>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C0CDCB0-BB24-4341-A36F-DEDE68DE65C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FF9A7BD-D4DC-5B4F-B377-C05F38EA3251}"/>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CA6B2C-4B91-9144-A535-D166A5DAEDCB}"/>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68ECB370-0381-B641-BC0A-CD0BAE10FF4E}"/>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A4DE4C29-1F9A-584A-9283-2BFCA6C971C4}"/>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1C1D77C-D3C4-1D46-99F5-DF3B912E2377}"/>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CDA970E-BEFC-714D-9826-31C20CEA11C5}"/>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4A182F4-A3D1-1C48-8A79-48979122F89A}"/>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4F47345C-5A73-B44A-8E45-18E9E8674A1C}"/>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930956BC-2012-7248-A378-5F259DE2E38B}"/>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1E83ABD0-B618-0D45-A660-5730CF2491C7}"/>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7FF94FFC-2836-154C-9319-1949B7A29B6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C8210E4-FA23-9F4E-9901-94E60DFCEC5F}"/>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41F0D13-CBFC-794D-8751-C48F10EC2968}"/>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9461482-1238-BD4E-9D84-4AFAB79C20C2}"/>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3A6D4E4-E9E6-824B-AA7B-98EBA09FA84F}"/>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F8665B5B-4F87-2145-8A20-98359BB0F5A0}"/>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038D5-5030-0549-A388-3999485855E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0557B5D-434D-4F4F-9430-1C6B505E9296}"/>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4C56913D-56E8-AF48-8B8C-88EA49F96497}"/>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9962041A-3DBE-0546-97D8-69E57578672B}"/>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6E36F34-3AD7-9B4A-84F3-8987A73545C2}"/>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6437FE25-49EE-464A-93CB-E8D110C95C41}"/>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5AFE582B-E857-C74F-8B88-34AF4D0DCAE2}"/>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64FDFD7A-A390-074D-84C9-A0C76B7AA8A8}"/>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DFF3DE9-AFD0-4A44-9318-2D23F3B92F19}"/>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E44920D7-96BC-8545-BDC4-7C992BC703A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5942B21-65BC-4F44-8379-9E0A8625F412}"/>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C41053EE-A263-FA41-8DD9-CDDDF0206326}"/>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415C64D-2354-0743-AE8A-D153851C8EE6}"/>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C094F244-116B-FD40-BDA4-7F2867AFEBE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F31D0DC-7544-5A44-9A49-B434E221800D}"/>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FF80C47-C962-8C4C-B073-3AE607BBA23D}"/>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E185018-EFFF-6740-91ED-6D412D742B5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881A57E-3AFD-BA4F-A6CC-D791BE1142F0}"/>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4F8A8B97-6706-374E-8304-7CEB1260CB9D}"/>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33E3FD6-D6CE-1A43-BDD2-A4D09149073D}"/>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5A15820-255B-4A44-A51C-BD5B4BC6EF33}"/>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144397B4-5A75-FE4E-95D3-FA5EDF6DEE2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D182E3CC-4A76-D741-9017-A3217CB0F8F3}"/>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C533B36-A720-7A43-9CA4-B9F41417F5F7}"/>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5279A02-939F-9641-A960-029CF5CB830D}"/>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7184DEB-D99A-8943-B435-1BCAFB2CF28A}"/>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CC58C92-0282-4140-8CA9-3903634AF87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D2549500-A3D2-DB4A-A203-3E26DD073755}"/>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174E691-35E6-4345-81AA-6E09507B2DB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84AD1576-145B-C146-B976-E091DE1736CE}"/>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7D6CDBD6-3D3C-E14E-B476-410EB4C511B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6AFDEEFE-1970-5942-AF56-0C0E4AAFCE23}"/>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437881F9-8D55-644F-8AE8-D0B363E56419}"/>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3A8F287-433B-264F-A775-81821EB5F6B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ECE40B4-A189-D647-85CF-73488B8A80C7}"/>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0468A18B-BC66-F54D-9CF8-05946D9970A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A9886420-9974-DB44-8971-3A83737F6AA8}"/>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1357A62-953C-0D40-86CA-EA9713558B1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41B750E-2322-564A-BD7A-14E557A8CC6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78987B1F-431C-7446-8E94-74359D78A20C}"/>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C732DB3-3597-CF42-89E7-4225FA8E55A3}"/>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035099D-212C-9543-883B-277ABF1AFD7A}"/>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35D510D-1C44-7E48-9603-18E397DF96B9}"/>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DA29EFB-0605-124E-A424-5D5B3249B9E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211969A7-62AD-D740-A3CD-3E4B740D22B2}"/>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A02B44A1-3494-3544-883D-C7CC30FEAAFA}"/>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5736816F-C491-754B-9ACE-BCC9BAA4733F}"/>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9191700-BEA3-F84E-82B5-A1A4FB5E17A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CFC38C4-3483-1D46-9983-48320A27FB9D}"/>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CB5EAE9-E3BC-E646-A986-45414128AA55}"/>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9C8C6FD-858D-AA4A-B82D-FBF43942FC6E}"/>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45B1660-2827-0C45-B09D-0E53AF1D2111}"/>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0F54497-6883-3E42-B45C-4D2AAD34F62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8F206B0-7C18-1242-94C2-5B88588901B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C5B096B-8913-3747-9E04-07E16FC56228}"/>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B687F1B-83C2-CD47-94BC-4CDA161CF6A6}"/>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DDA42BC-E92F-F547-A656-5B156DB61AE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7FC22875-BE58-6340-AE03-EB6C42C57AC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0D1981A0-6800-D340-A93D-04539139E90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CA557CFC-5773-3949-8AE6-D025E3438D78}"/>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2BD98D1-A7FE-0144-B178-2B00BCC4E92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1AD89D8-D658-CA4C-96EC-FC0EF1115F5D}"/>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A72B799B-5417-3D43-851A-C1E245AB0CE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C7FF7E36-0E82-5846-90A4-F22487CFABF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4AACBD0-2D5D-5D44-8D5D-A3436E9725CB}"/>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320327F-B4EC-6944-A85E-32B35E527922}"/>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C99ECB0-2E85-504B-8D78-12DCB3084E0F}"/>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9B4C0D69-30E9-E14D-AA96-1E6E399F1792}"/>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7F52D52-30ED-4C4E-B837-0DB03C8E3B0B}"/>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4C93358-14F2-0840-8D50-7F562B322D1D}"/>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AA71873B-314F-5945-8384-4775B3D1B4E2}"/>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DE40AEDB-119C-6849-B8E5-A08871AD4710}"/>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2E18A74-747C-3C47-A497-1583E935678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B3B4FAD7-4233-C042-88CA-66A4B0B3914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0098714-5E3C-8140-8D25-BFB515E2F9B6}"/>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D05A8D2-F3C8-CD48-91FC-268AFED378E5}"/>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9982287E-A22B-A341-A99F-CEF4417D6B09}"/>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2562BC24-F442-294A-8755-340256195A3F}"/>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BF40BA7-CA72-2649-ADAF-2F56AC9C2C4B}"/>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545F10F3-02C6-6349-9732-DFEF68BDFD82}"/>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12F74D06-9B7F-BD4E-B5E0-08CE0411C497}"/>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06343187-B6F9-0047-A9BD-0740864C4B4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4627075-BAD2-694B-8491-3202875CFF04}"/>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851A138C-C3EE-5646-88C3-BBF9151F373A}"/>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5906F87-89D8-CA41-9339-33F31C6688CA}"/>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8E42F76-F53B-B144-A4C2-26FC14D27372}"/>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30FC3D0-6782-D641-B1BB-2F8EB2E17772}"/>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E7E08E8-EEAF-3F40-9453-54BDADFAE9E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C3C9352D-C1F7-DA4D-A893-AED7C842214D}"/>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582A5E5-550D-E141-9BFE-257F7C50CA12}"/>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1A6D2B1-5076-2343-B866-C58399D39F54}"/>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4DAA62E-8C09-E143-AC3D-2F58F630CD92}"/>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02AE351-3962-E44E-9001-1F67737709A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0F1C1794-E8E8-7D4C-B736-AA99B621C40D}"/>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0B4046-007C-544C-B046-F7DD5C17E09D}"/>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8D2EF702-6D4A-664A-A0FB-B24FF11F7C01}"/>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7B86148-5F33-B745-A1CE-AF8874FD68DC}"/>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14597E09-7DCC-944F-B066-4F06C697F77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C633D301-E0C0-8C49-AAAC-0F9A0963BE29}"/>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E0F957D8-3E10-6F4B-8E64-731B60E016FF}"/>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4490697-2175-2A47-9210-1BEE4A70C7F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48B02D48-B83E-7148-ADFA-3FE5281AB3A2}"/>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070EDD7B-3A59-2B47-B8EE-39C938ED7C26}"/>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DDC5A4A6-F126-BA4E-BB8E-36CF548FCC24}"/>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FC07237-89DC-F64E-ADB2-19EC0F71CE88}"/>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90B29868-A4AC-9042-BB1E-D4CBA2CEA4FA}"/>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89E8F72E-D3BD-6844-9299-2860EB6333E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E62ADE7-D47B-E04C-810E-C42AE0F90BEF}"/>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71F567F-7F4C-9F41-B81E-8A951B94401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B2D9FA0C-0D26-0940-AFBB-752459954D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83682336-9CF6-6444-8E5B-1FF576C5E9E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30B852B4-B031-054D-A853-C5D7DEBACE43}"/>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70CF2536-6E61-844C-B386-3B7F89EA581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C4EE4C-0849-2E44-98F7-1CFEFB456771}"/>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1C34EC1-F4B3-E74E-8833-668F9DF96A8B}"/>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029654F-18D8-4041-96CC-3D06ADA97D0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85ADFCA4-47E7-8447-AFC3-D8919332722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ED216B5-8C41-484F-81FA-922F5E3F695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516A50E-2087-7441-9621-4802DB9187BE}"/>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7696F66-4E3D-3548-9BDB-6F67ADDC8BA0}"/>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92C08F4F-8C7C-C945-95A1-C2427BEE7CC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5F647A4-A207-ED44-B338-274D2848A94D}"/>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F18D8ABC-A2ED-3B4F-B5E1-18610EA9DE41}"/>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63C26F26-B997-8145-9BBC-9DBE49F1F0E7}"/>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EDDAE77-87C7-5E4C-B267-45493B7E256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9FC1AB19-1C55-8A4A-8F85-6B7622D9947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2A90C37-7C2F-F741-802B-31E9B08CAF90}"/>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72E2FA45-5E0A-9E40-BD4A-50255D300EA7}"/>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642" name="Text Placeholder 32">
            <a:extLst>
              <a:ext uri="{FF2B5EF4-FFF2-40B4-BE49-F238E27FC236}">
                <a16:creationId xmlns:a16="http://schemas.microsoft.com/office/drawing/2014/main" id="{76337943-5F68-DC4E-93A3-EB4680D5B7E6}"/>
              </a:ext>
            </a:extLst>
          </p:cNvPr>
          <p:cNvSpPr>
            <a:spLocks noGrp="1"/>
          </p:cNvSpPr>
          <p:nvPr>
            <p:ph type="body" sz="quarter" idx="46" hasCustomPrompt="1"/>
          </p:nvPr>
        </p:nvSpPr>
        <p:spPr>
          <a:xfrm>
            <a:off x="588201" y="1419577"/>
            <a:ext cx="5217513"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643" name="Text Placeholder 32">
            <a:extLst>
              <a:ext uri="{FF2B5EF4-FFF2-40B4-BE49-F238E27FC236}">
                <a16:creationId xmlns:a16="http://schemas.microsoft.com/office/drawing/2014/main" id="{DF7C6F0B-1BC3-9746-9AA7-6264FD7B9DDC}"/>
              </a:ext>
            </a:extLst>
          </p:cNvPr>
          <p:cNvSpPr>
            <a:spLocks noGrp="1"/>
          </p:cNvSpPr>
          <p:nvPr>
            <p:ph type="body" sz="quarter" idx="30" hasCustomPrompt="1"/>
          </p:nvPr>
        </p:nvSpPr>
        <p:spPr>
          <a:xfrm>
            <a:off x="570165" y="643386"/>
            <a:ext cx="5231585" cy="743603"/>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44" name="Straight Connector 643">
            <a:extLst>
              <a:ext uri="{FF2B5EF4-FFF2-40B4-BE49-F238E27FC236}">
                <a16:creationId xmlns:a16="http://schemas.microsoft.com/office/drawing/2014/main" id="{E8BE033D-1EB3-D049-B46B-6E506E86BD06}"/>
              </a:ext>
            </a:extLst>
          </p:cNvPr>
          <p:cNvCxnSpPr>
            <a:cxnSpLocks/>
          </p:cNvCxnSpPr>
          <p:nvPr userDrawn="1"/>
        </p:nvCxnSpPr>
        <p:spPr>
          <a:xfrm>
            <a:off x="685192" y="1118532"/>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645" name="Text Placeholder 32">
            <a:extLst>
              <a:ext uri="{FF2B5EF4-FFF2-40B4-BE49-F238E27FC236}">
                <a16:creationId xmlns:a16="http://schemas.microsoft.com/office/drawing/2014/main" id="{3898DD2C-26F4-774B-9DED-65DF943D187E}"/>
              </a:ext>
            </a:extLst>
          </p:cNvPr>
          <p:cNvSpPr>
            <a:spLocks noGrp="1"/>
          </p:cNvSpPr>
          <p:nvPr>
            <p:ph type="body" sz="quarter" idx="32" hasCustomPrompt="1"/>
          </p:nvPr>
        </p:nvSpPr>
        <p:spPr>
          <a:xfrm>
            <a:off x="588201" y="3309278"/>
            <a:ext cx="5217513" cy="2409352"/>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651" name="Straight Connector 650">
            <a:extLst>
              <a:ext uri="{FF2B5EF4-FFF2-40B4-BE49-F238E27FC236}">
                <a16:creationId xmlns:a16="http://schemas.microsoft.com/office/drawing/2014/main" id="{F5625A6A-CF12-1E48-84F6-9A06BAFC2762}"/>
              </a:ext>
            </a:extLst>
          </p:cNvPr>
          <p:cNvCxnSpPr>
            <a:cxnSpLocks/>
          </p:cNvCxnSpPr>
          <p:nvPr userDrawn="1"/>
        </p:nvCxnSpPr>
        <p:spPr>
          <a:xfrm>
            <a:off x="3128944" y="9064210"/>
            <a:ext cx="440574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52" name="Graphic 4">
            <a:extLst>
              <a:ext uri="{FF2B5EF4-FFF2-40B4-BE49-F238E27FC236}">
                <a16:creationId xmlns:a16="http://schemas.microsoft.com/office/drawing/2014/main" id="{4FB977DB-74F3-124A-B4A7-5A563A3B9593}"/>
              </a:ext>
            </a:extLst>
          </p:cNvPr>
          <p:cNvSpPr/>
          <p:nvPr userDrawn="1"/>
        </p:nvSpPr>
        <p:spPr>
          <a:xfrm rot="10800000">
            <a:off x="-12014" y="8856327"/>
            <a:ext cx="3371889" cy="42749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53" name="Rectangle 652">
            <a:extLst>
              <a:ext uri="{FF2B5EF4-FFF2-40B4-BE49-F238E27FC236}">
                <a16:creationId xmlns:a16="http://schemas.microsoft.com/office/drawing/2014/main" id="{AC6854EC-1E20-1C47-95BF-CD0A3CEE5BFD}"/>
              </a:ext>
            </a:extLst>
          </p:cNvPr>
          <p:cNvSpPr/>
          <p:nvPr userDrawn="1"/>
        </p:nvSpPr>
        <p:spPr>
          <a:xfrm>
            <a:off x="180316" y="8856327"/>
            <a:ext cx="2987228" cy="400110"/>
          </a:xfrm>
          <a:prstGeom prst="rect">
            <a:avLst/>
          </a:prstGeom>
        </p:spPr>
        <p:txBody>
          <a:bodyPr wrap="none">
            <a:spAutoFit/>
          </a:bodyPr>
          <a:lstStyle/>
          <a:p>
            <a:pPr algn="ctr"/>
            <a:r>
              <a:rPr lang="en-US" sz="2000" dirty="0" err="1">
                <a:solidFill>
                  <a:schemeClr val="bg1"/>
                </a:solidFill>
                <a:latin typeface="Calibri" panose="020F0502020204030204" pitchFamily="34" charset="0"/>
                <a:cs typeface="Calibri" panose="020F0502020204030204" pitchFamily="34" charset="0"/>
              </a:rPr>
              <a:t>www.</a:t>
            </a:r>
            <a:r>
              <a:rPr lang="en-US" sz="2000" b="1" i="0" dirty="0" err="1">
                <a:solidFill>
                  <a:schemeClr val="bg1"/>
                </a:solidFill>
                <a:latin typeface="Calibri" panose="020F0502020204030204" pitchFamily="34" charset="0"/>
                <a:cs typeface="Calibri" panose="020F0502020204030204" pitchFamily="34" charset="0"/>
              </a:rPr>
              <a:t>enterprisecentres</a:t>
            </a:r>
            <a:r>
              <a:rPr lang="en-US" sz="2000" dirty="0" err="1">
                <a:solidFill>
                  <a:schemeClr val="bg1"/>
                </a:solidFill>
                <a:latin typeface="Calibri" panose="020F0502020204030204" pitchFamily="34" charset="0"/>
                <a:cs typeface="Calibri" panose="020F0502020204030204" pitchFamily="34" charset="0"/>
              </a:rPr>
              <a:t>.eu</a:t>
            </a:r>
            <a:endParaRPr lang="en-US" sz="2000" dirty="0">
              <a:solidFill>
                <a:schemeClr val="bg1"/>
              </a:solidFill>
              <a:latin typeface="Calibri" panose="020F0502020204030204" pitchFamily="34" charset="0"/>
              <a:cs typeface="Calibri" panose="020F0502020204030204" pitchFamily="34" charset="0"/>
            </a:endParaRPr>
          </a:p>
        </p:txBody>
      </p:sp>
      <p:grpSp>
        <p:nvGrpSpPr>
          <p:cNvPr id="654" name="Group 653">
            <a:extLst>
              <a:ext uri="{FF2B5EF4-FFF2-40B4-BE49-F238E27FC236}">
                <a16:creationId xmlns:a16="http://schemas.microsoft.com/office/drawing/2014/main" id="{3F766F92-1BBD-8A42-AC36-C55B82CAEDCB}"/>
              </a:ext>
            </a:extLst>
          </p:cNvPr>
          <p:cNvGrpSpPr/>
          <p:nvPr userDrawn="1"/>
        </p:nvGrpSpPr>
        <p:grpSpPr>
          <a:xfrm>
            <a:off x="4165148" y="9487424"/>
            <a:ext cx="2820444" cy="872123"/>
            <a:chOff x="401594" y="4562689"/>
            <a:chExt cx="5459576" cy="1688181"/>
          </a:xfrm>
        </p:grpSpPr>
        <p:pic>
          <p:nvPicPr>
            <p:cNvPr id="655" name="Picture 654">
              <a:extLst>
                <a:ext uri="{FF2B5EF4-FFF2-40B4-BE49-F238E27FC236}">
                  <a16:creationId xmlns:a16="http://schemas.microsoft.com/office/drawing/2014/main" id="{C71FAB60-449A-E648-B5DE-734459C0E339}"/>
                </a:ext>
              </a:extLst>
            </p:cNvPr>
            <p:cNvPicPr>
              <a:picLocks noChangeAspect="1"/>
            </p:cNvPicPr>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rcRect/>
            <a:stretch/>
          </p:blipFill>
          <p:spPr>
            <a:xfrm>
              <a:off x="421068" y="5377577"/>
              <a:ext cx="1633365" cy="865029"/>
            </a:xfrm>
            <a:prstGeom prst="rect">
              <a:avLst/>
            </a:prstGeom>
          </p:spPr>
        </p:pic>
        <p:pic>
          <p:nvPicPr>
            <p:cNvPr id="656" name="Picture 655">
              <a:extLst>
                <a:ext uri="{FF2B5EF4-FFF2-40B4-BE49-F238E27FC236}">
                  <a16:creationId xmlns:a16="http://schemas.microsoft.com/office/drawing/2014/main" id="{79C7E392-DE36-4C4A-9127-7965C55938DB}"/>
                </a:ext>
              </a:extLst>
            </p:cNvPr>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27000"/>
                      </a14:imgEffect>
                    </a14:imgLayer>
                  </a14:imgProps>
                </a:ext>
                <a:ext uri="{28A0092B-C50C-407E-A947-70E740481C1C}">
                  <a14:useLocalDpi xmlns:a14="http://schemas.microsoft.com/office/drawing/2010/main"/>
                </a:ext>
              </a:extLst>
            </a:blip>
            <a:srcRect/>
            <a:stretch/>
          </p:blipFill>
          <p:spPr>
            <a:xfrm>
              <a:off x="4351716" y="4562689"/>
              <a:ext cx="1481726" cy="840051"/>
            </a:xfrm>
            <a:prstGeom prst="rect">
              <a:avLst/>
            </a:prstGeom>
          </p:spPr>
        </p:pic>
        <p:pic>
          <p:nvPicPr>
            <p:cNvPr id="657" name="Picture 656">
              <a:extLst>
                <a:ext uri="{FF2B5EF4-FFF2-40B4-BE49-F238E27FC236}">
                  <a16:creationId xmlns:a16="http://schemas.microsoft.com/office/drawing/2014/main" id="{785B7308-EC8D-C74C-87FC-EB5F6A713F6D}"/>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26312" y="4567050"/>
              <a:ext cx="1619332" cy="789880"/>
            </a:xfrm>
            <a:prstGeom prst="rect">
              <a:avLst/>
            </a:prstGeom>
          </p:spPr>
        </p:pic>
        <p:pic>
          <p:nvPicPr>
            <p:cNvPr id="658" name="Picture 657">
              <a:extLst>
                <a:ext uri="{FF2B5EF4-FFF2-40B4-BE49-F238E27FC236}">
                  <a16:creationId xmlns:a16="http://schemas.microsoft.com/office/drawing/2014/main" id="{2CD215E0-106E-E848-BE5F-E2EDAE43F5C3}"/>
                </a:ext>
              </a:extLst>
            </p:cNvPr>
            <p:cNvPicPr>
              <a:picLocks noChangeAspect="1"/>
            </p:cNvPicPr>
            <p:nvPr/>
          </p:nvPicPr>
          <p:blipFill rotWithShape="1">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a:ext>
              </a:extLst>
            </a:blip>
            <a:srcRect/>
            <a:stretch/>
          </p:blipFill>
          <p:spPr>
            <a:xfrm>
              <a:off x="2041785" y="5550610"/>
              <a:ext cx="2044656" cy="668976"/>
            </a:xfrm>
            <a:prstGeom prst="rect">
              <a:avLst/>
            </a:prstGeom>
          </p:spPr>
        </p:pic>
        <p:pic>
          <p:nvPicPr>
            <p:cNvPr id="659" name="Picture 658">
              <a:extLst>
                <a:ext uri="{FF2B5EF4-FFF2-40B4-BE49-F238E27FC236}">
                  <a16:creationId xmlns:a16="http://schemas.microsoft.com/office/drawing/2014/main" id="{FA6BF9BB-1681-7443-B2F9-F91707A2A751}"/>
                </a:ext>
              </a:extLst>
            </p:cNvPr>
            <p:cNvPicPr>
              <a:picLocks noChangeAspect="1"/>
            </p:cNvPicPr>
            <p:nvPr/>
          </p:nvPicPr>
          <p:blipFill rotWithShape="1">
            <a:blip r:embed="rId9" cstate="screen">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1500"/>
                      </a14:imgEffect>
                      <a14:imgEffect>
                        <a14:saturation sat="400000"/>
                      </a14:imgEffect>
                      <a14:imgEffect>
                        <a14:brightnessContrast bright="15000" contrast="50000"/>
                      </a14:imgEffect>
                    </a14:imgLayer>
                  </a14:imgProps>
                </a:ext>
                <a:ext uri="{28A0092B-C50C-407E-A947-70E740481C1C}">
                  <a14:useLocalDpi xmlns:a14="http://schemas.microsoft.com/office/drawing/2010/main"/>
                </a:ext>
              </a:extLst>
            </a:blip>
            <a:srcRect/>
            <a:stretch/>
          </p:blipFill>
          <p:spPr>
            <a:xfrm>
              <a:off x="4076526" y="5512811"/>
              <a:ext cx="1784644" cy="738059"/>
            </a:xfrm>
            <a:prstGeom prst="rect">
              <a:avLst/>
            </a:prstGeom>
          </p:spPr>
        </p:pic>
        <p:pic>
          <p:nvPicPr>
            <p:cNvPr id="660" name="Picture 659">
              <a:extLst>
                <a:ext uri="{FF2B5EF4-FFF2-40B4-BE49-F238E27FC236}">
                  <a16:creationId xmlns:a16="http://schemas.microsoft.com/office/drawing/2014/main" id="{6A491DFC-2AF1-C84F-8350-8894BE432A53}"/>
                </a:ext>
              </a:extLst>
            </p:cNvPr>
            <p:cNvPicPr>
              <a:picLocks noChangeAspect="1"/>
            </p:cNvPicPr>
            <p:nvPr/>
          </p:nvPicPr>
          <p:blipFill rotWithShape="1">
            <a:blip r:embed="rId11"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1594" y="4681895"/>
              <a:ext cx="2243128" cy="632340"/>
            </a:xfrm>
            <a:prstGeom prst="rect">
              <a:avLst/>
            </a:prstGeom>
          </p:spPr>
        </p:pic>
      </p:grpSp>
    </p:spTree>
    <p:extLst>
      <p:ext uri="{BB962C8B-B14F-4D97-AF65-F5344CB8AC3E}">
        <p14:creationId xmlns:p14="http://schemas.microsoft.com/office/powerpoint/2010/main" val="35879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79913" y="2524385"/>
            <a:ext cx="6740533" cy="650735"/>
          </a:xfrm>
          <a:prstGeom prst="rect">
            <a:avLst/>
          </a:prstGeom>
        </p:spPr>
        <p:txBody>
          <a:bodyPr>
            <a:noAutofit/>
          </a:bodyPr>
          <a:lstStyle>
            <a:lvl1pPr marL="0" indent="0" algn="r">
              <a:lnSpc>
                <a:spcPct val="10000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508001" y="6639592"/>
            <a:ext cx="6727190" cy="344598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479913" y="3626736"/>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479913" y="3797816"/>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255453" y="4167318"/>
            <a:ext cx="3711703" cy="1143764"/>
            <a:chOff x="195319" y="2067258"/>
            <a:chExt cx="4278713" cy="992403"/>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67258"/>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70067"/>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59661"/>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479913" y="4200414"/>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479913" y="4371494"/>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479913" y="477417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479913" y="494525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479913" y="534785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479913" y="551893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28386" y="4063591"/>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28344" y="4285284"/>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sp>
        <p:nvSpPr>
          <p:cNvPr id="26" name="Text Box 5">
            <a:extLst>
              <a:ext uri="{FF2B5EF4-FFF2-40B4-BE49-F238E27FC236}">
                <a16:creationId xmlns:a16="http://schemas.microsoft.com/office/drawing/2014/main" id="{1A796105-CC6C-2845-82CE-C6836F5F5BF4}"/>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descr="Logo&#10;&#10;Description automatically generated">
            <a:extLst>
              <a:ext uri="{FF2B5EF4-FFF2-40B4-BE49-F238E27FC236}">
                <a16:creationId xmlns:a16="http://schemas.microsoft.com/office/drawing/2014/main" id="{11AA8B09-7D98-E942-B1A7-1F239447133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93194" y="606232"/>
            <a:ext cx="1864915" cy="1192772"/>
          </a:xfrm>
          <a:prstGeom prst="rect">
            <a:avLst/>
          </a:prstGeom>
        </p:spPr>
      </p:pic>
    </p:spTree>
    <p:extLst>
      <p:ext uri="{BB962C8B-B14F-4D97-AF65-F5344CB8AC3E}">
        <p14:creationId xmlns:p14="http://schemas.microsoft.com/office/powerpoint/2010/main" val="157785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400" b="1" smtClean="0">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
        <p:nvSpPr>
          <p:cNvPr id="19" name="Text Box 5">
            <a:extLst>
              <a:ext uri="{FF2B5EF4-FFF2-40B4-BE49-F238E27FC236}">
                <a16:creationId xmlns:a16="http://schemas.microsoft.com/office/drawing/2014/main" id="{3EA91051-881D-2D4C-BB8D-316DA32A522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78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501858"/>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590762"/>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61543"/>
            <a:ext cx="6169139" cy="465820"/>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319741"/>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832125"/>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
        <p:nvSpPr>
          <p:cNvPr id="12" name="Text Box 5">
            <a:extLst>
              <a:ext uri="{FF2B5EF4-FFF2-40B4-BE49-F238E27FC236}">
                <a16:creationId xmlns:a16="http://schemas.microsoft.com/office/drawing/2014/main" id="{3734DDAC-9F48-BA4A-AD89-60FADB96325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47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
        <p:nvSpPr>
          <p:cNvPr id="33" name="Text Box 5">
            <a:extLst>
              <a:ext uri="{FF2B5EF4-FFF2-40B4-BE49-F238E27FC236}">
                <a16:creationId xmlns:a16="http://schemas.microsoft.com/office/drawing/2014/main" id="{969ED7D1-A3B0-874B-816A-F07ED04E841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7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cxnSp>
        <p:nvCxnSpPr>
          <p:cNvPr id="182" name="Straight Connector 181">
            <a:extLst>
              <a:ext uri="{FF2B5EF4-FFF2-40B4-BE49-F238E27FC236}">
                <a16:creationId xmlns:a16="http://schemas.microsoft.com/office/drawing/2014/main" id="{869410A8-F0E5-FB43-ACFF-2A2C9566CFDA}"/>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58" name="Graphic 4">
            <a:extLst>
              <a:ext uri="{FF2B5EF4-FFF2-40B4-BE49-F238E27FC236}">
                <a16:creationId xmlns:a16="http://schemas.microsoft.com/office/drawing/2014/main" id="{8220ECB5-6C75-7C47-98F5-004C9B907523}"/>
              </a:ext>
            </a:extLst>
          </p:cNvPr>
          <p:cNvSpPr/>
          <p:nvPr userDrawn="1"/>
        </p:nvSpPr>
        <p:spPr>
          <a:xfrm rot="16200000">
            <a:off x="-217702" y="4357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4EDA847-91AB-F840-97AD-78147BBA5812}"/>
              </a:ext>
            </a:extLst>
          </p:cNvPr>
          <p:cNvSpPr/>
          <p:nvPr userDrawn="1"/>
        </p:nvSpPr>
        <p:spPr>
          <a:xfrm rot="10800000">
            <a:off x="-6429" y="-26639"/>
            <a:ext cx="1761105" cy="10718449"/>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3" name="Rectangle 2">
            <a:extLst>
              <a:ext uri="{FF2B5EF4-FFF2-40B4-BE49-F238E27FC236}">
                <a16:creationId xmlns:a16="http://schemas.microsoft.com/office/drawing/2014/main" id="{9CA93A44-2F72-C047-A982-F2832EAD449E}"/>
              </a:ext>
            </a:extLst>
          </p:cNvPr>
          <p:cNvSpPr/>
          <p:nvPr userDrawn="1"/>
        </p:nvSpPr>
        <p:spPr>
          <a:xfrm>
            <a:off x="875395" y="-26639"/>
            <a:ext cx="879282" cy="9306112"/>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038839" y="6075841"/>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1754677" y="6075841"/>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038839" y="6551083"/>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1754677" y="6551083"/>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038839" y="706720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1754677" y="706720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038839" y="7553172"/>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1754677" y="7553172"/>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038839" y="809243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1754677" y="809243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038839" y="8589124"/>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1754677" y="8589124"/>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80" name="Slide Number Placeholder 5">
            <a:extLst>
              <a:ext uri="{FF2B5EF4-FFF2-40B4-BE49-F238E27FC236}">
                <a16:creationId xmlns:a16="http://schemas.microsoft.com/office/drawing/2014/main" id="{4C3ABA0F-C1A3-B84D-8DC1-0D3F094B795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pic>
        <p:nvPicPr>
          <p:cNvPr id="183" name="Picture 182" descr="Logo&#10;&#10;Description automatically generated">
            <a:extLst>
              <a:ext uri="{FF2B5EF4-FFF2-40B4-BE49-F238E27FC236}">
                <a16:creationId xmlns:a16="http://schemas.microsoft.com/office/drawing/2014/main" id="{5EB1A371-F6F7-0244-9B83-17B91014DD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3779837" y="767568"/>
            <a:ext cx="3327427" cy="2128175"/>
          </a:xfrm>
          <a:prstGeom prst="rect">
            <a:avLst/>
          </a:prstGeom>
        </p:spPr>
      </p:pic>
      <p:sp>
        <p:nvSpPr>
          <p:cNvPr id="33" name="Text Box 5">
            <a:extLst>
              <a:ext uri="{FF2B5EF4-FFF2-40B4-BE49-F238E27FC236}">
                <a16:creationId xmlns:a16="http://schemas.microsoft.com/office/drawing/2014/main" id="{1EF1C96E-92BD-004F-B3AC-8974C3EFDE6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0" name="Text Placeholder 32">
            <a:extLst>
              <a:ext uri="{FF2B5EF4-FFF2-40B4-BE49-F238E27FC236}">
                <a16:creationId xmlns:a16="http://schemas.microsoft.com/office/drawing/2014/main" id="{140BA7EC-8FDC-224F-A91C-CFBD4350E0DA}"/>
              </a:ext>
            </a:extLst>
          </p:cNvPr>
          <p:cNvSpPr>
            <a:spLocks noGrp="1"/>
          </p:cNvSpPr>
          <p:nvPr>
            <p:ph type="body" sz="quarter" idx="47" hasCustomPrompt="1"/>
          </p:nvPr>
        </p:nvSpPr>
        <p:spPr>
          <a:xfrm rot="16200000">
            <a:off x="-779728" y="1597258"/>
            <a:ext cx="4285133" cy="1197468"/>
          </a:xfrm>
        </p:spPr>
        <p:txBody>
          <a:bodyPr>
            <a:noAutofit/>
          </a:bodyPr>
          <a:lstStyle>
            <a:lvl1pPr marL="0" indent="0" algn="l">
              <a:buNone/>
              <a:defRPr sz="6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04757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with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311774" y="300254"/>
            <a:ext cx="3820839" cy="974667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1" name="Picture Placeholder 160">
            <a:extLst>
              <a:ext uri="{FF2B5EF4-FFF2-40B4-BE49-F238E27FC236}">
                <a16:creationId xmlns:a16="http://schemas.microsoft.com/office/drawing/2014/main" id="{1D34B3EB-3CAC-9649-AAEB-A0101E8FB45C}"/>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57" name="Text Placeholder 23">
            <a:extLst>
              <a:ext uri="{FF2B5EF4-FFF2-40B4-BE49-F238E27FC236}">
                <a16:creationId xmlns:a16="http://schemas.microsoft.com/office/drawing/2014/main" id="{B4F316CB-86CF-7F4A-91F4-085580AC0238}"/>
              </a:ext>
            </a:extLst>
          </p:cNvPr>
          <p:cNvSpPr>
            <a:spLocks noGrp="1"/>
          </p:cNvSpPr>
          <p:nvPr>
            <p:ph type="body" sz="quarter" idx="14" hasCustomPrompt="1"/>
          </p:nvPr>
        </p:nvSpPr>
        <p:spPr>
          <a:xfrm>
            <a:off x="3128102" y="273801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9" name="Text Placeholder 23">
            <a:extLst>
              <a:ext uri="{FF2B5EF4-FFF2-40B4-BE49-F238E27FC236}">
                <a16:creationId xmlns:a16="http://schemas.microsoft.com/office/drawing/2014/main" id="{2721C86B-EEB5-7B40-A3F2-6FA45780492F}"/>
              </a:ext>
            </a:extLst>
          </p:cNvPr>
          <p:cNvSpPr>
            <a:spLocks noGrp="1"/>
          </p:cNvSpPr>
          <p:nvPr>
            <p:ph type="body" sz="quarter" idx="15" hasCustomPrompt="1"/>
          </p:nvPr>
        </p:nvSpPr>
        <p:spPr>
          <a:xfrm>
            <a:off x="615910" y="805650"/>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62" name="Graphic 4">
            <a:extLst>
              <a:ext uri="{FF2B5EF4-FFF2-40B4-BE49-F238E27FC236}">
                <a16:creationId xmlns:a16="http://schemas.microsoft.com/office/drawing/2014/main" id="{8651239F-6A02-274B-8E95-70812F67D8A8}"/>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64" name="Text Placeholder 23">
            <a:extLst>
              <a:ext uri="{FF2B5EF4-FFF2-40B4-BE49-F238E27FC236}">
                <a16:creationId xmlns:a16="http://schemas.microsoft.com/office/drawing/2014/main" id="{58A93ACD-1987-2441-9CBB-AA1A4196A0E5}"/>
              </a:ext>
            </a:extLst>
          </p:cNvPr>
          <p:cNvSpPr>
            <a:spLocks noGrp="1"/>
          </p:cNvSpPr>
          <p:nvPr>
            <p:ph type="body" sz="quarter" idx="42" hasCustomPrompt="1"/>
          </p:nvPr>
        </p:nvSpPr>
        <p:spPr>
          <a:xfrm>
            <a:off x="615910" y="803767"/>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Text Box 5">
            <a:extLst>
              <a:ext uri="{FF2B5EF4-FFF2-40B4-BE49-F238E27FC236}">
                <a16:creationId xmlns:a16="http://schemas.microsoft.com/office/drawing/2014/main" id="{E6EC39F1-5DBE-334D-AEC9-A759E2D7872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612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5222" y="3185059"/>
            <a:ext cx="3779836" cy="532485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4" name="Text Placeholder 23">
            <a:extLst>
              <a:ext uri="{FF2B5EF4-FFF2-40B4-BE49-F238E27FC236}">
                <a16:creationId xmlns:a16="http://schemas.microsoft.com/office/drawing/2014/main" id="{3EAF5DB5-4F46-5D48-9AEF-51ADADA987EE}"/>
              </a:ext>
            </a:extLst>
          </p:cNvPr>
          <p:cNvSpPr>
            <a:spLocks noGrp="1"/>
          </p:cNvSpPr>
          <p:nvPr>
            <p:ph type="body" sz="quarter" idx="14" hasCustomPrompt="1"/>
          </p:nvPr>
        </p:nvSpPr>
        <p:spPr>
          <a:xfrm>
            <a:off x="2652175" y="720358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 name="Text Placeholder 23">
            <a:extLst>
              <a:ext uri="{FF2B5EF4-FFF2-40B4-BE49-F238E27FC236}">
                <a16:creationId xmlns:a16="http://schemas.microsoft.com/office/drawing/2014/main" id="{C248726D-08DE-0747-9112-A0440727F88C}"/>
              </a:ext>
            </a:extLst>
          </p:cNvPr>
          <p:cNvSpPr>
            <a:spLocks noGrp="1"/>
          </p:cNvSpPr>
          <p:nvPr>
            <p:ph type="body" sz="quarter" idx="13" hasCustomPrompt="1"/>
          </p:nvPr>
        </p:nvSpPr>
        <p:spPr>
          <a:xfrm>
            <a:off x="414032" y="3448303"/>
            <a:ext cx="2846197" cy="4380243"/>
          </a:xfrm>
        </p:spPr>
        <p:txBody>
          <a:bodyPr anchor="ctr">
            <a:normAutofit/>
          </a:bodyPr>
          <a:lstStyle>
            <a:lvl1pPr marL="0" indent="0" algn="ctr">
              <a:lnSpc>
                <a:spcPts val="1960"/>
              </a:lnSpc>
              <a:spcBef>
                <a:spcPts val="0"/>
              </a:spcBef>
              <a:buNone/>
              <a:defRPr sz="18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6" name="Text Placeholder 23">
            <a:extLst>
              <a:ext uri="{FF2B5EF4-FFF2-40B4-BE49-F238E27FC236}">
                <a16:creationId xmlns:a16="http://schemas.microsoft.com/office/drawing/2014/main" id="{4F85B246-3A35-9649-AB5E-58603396DCC1}"/>
              </a:ext>
            </a:extLst>
          </p:cNvPr>
          <p:cNvSpPr>
            <a:spLocks noGrp="1"/>
          </p:cNvSpPr>
          <p:nvPr>
            <p:ph type="body" sz="quarter" idx="15" hasCustomPrompt="1"/>
          </p:nvPr>
        </p:nvSpPr>
        <p:spPr>
          <a:xfrm>
            <a:off x="405124" y="3422283"/>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7" name="Text Placeholder 32">
            <a:extLst>
              <a:ext uri="{FF2B5EF4-FFF2-40B4-BE49-F238E27FC236}">
                <a16:creationId xmlns:a16="http://schemas.microsoft.com/office/drawing/2014/main" id="{925832B2-3E5C-5249-A322-552E454F6944}"/>
              </a:ext>
            </a:extLst>
          </p:cNvPr>
          <p:cNvSpPr>
            <a:spLocks noGrp="1"/>
          </p:cNvSpPr>
          <p:nvPr>
            <p:ph type="body" sz="quarter" idx="43" hasCustomPrompt="1"/>
          </p:nvPr>
        </p:nvSpPr>
        <p:spPr>
          <a:xfrm>
            <a:off x="4136157" y="3642102"/>
            <a:ext cx="2966985" cy="4726984"/>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18" name="Text Placeholder 32">
            <a:extLst>
              <a:ext uri="{FF2B5EF4-FFF2-40B4-BE49-F238E27FC236}">
                <a16:creationId xmlns:a16="http://schemas.microsoft.com/office/drawing/2014/main" id="{58088761-3471-A041-B4C3-C91CCD295927}"/>
              </a:ext>
            </a:extLst>
          </p:cNvPr>
          <p:cNvSpPr>
            <a:spLocks noGrp="1"/>
          </p:cNvSpPr>
          <p:nvPr>
            <p:ph type="body" sz="quarter" idx="44" hasCustomPrompt="1"/>
          </p:nvPr>
        </p:nvSpPr>
        <p:spPr>
          <a:xfrm>
            <a:off x="4136156" y="8909515"/>
            <a:ext cx="2966985" cy="243891"/>
          </a:xfrm>
        </p:spPr>
        <p:txBody>
          <a:bodyPr numCol="1" spcCol="288000" anchor="t">
            <a:noAutofit/>
          </a:bodyPr>
          <a:lstStyle>
            <a:lvl1pPr marL="0" indent="0" algn="just">
              <a:lnSpc>
                <a:spcPct val="100000"/>
              </a:lnSpc>
              <a:spcBef>
                <a:spcPts val="0"/>
              </a:spcBef>
              <a:buNone/>
              <a:defRPr sz="105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Editor Name</a:t>
            </a:r>
            <a:endParaRPr lang="en-US" dirty="0"/>
          </a:p>
        </p:txBody>
      </p:sp>
      <p:sp>
        <p:nvSpPr>
          <p:cNvPr id="19" name="Text Placeholder 32">
            <a:extLst>
              <a:ext uri="{FF2B5EF4-FFF2-40B4-BE49-F238E27FC236}">
                <a16:creationId xmlns:a16="http://schemas.microsoft.com/office/drawing/2014/main" id="{EFCCF708-3735-664D-B11A-9C8193BEF68F}"/>
              </a:ext>
            </a:extLst>
          </p:cNvPr>
          <p:cNvSpPr>
            <a:spLocks noGrp="1"/>
          </p:cNvSpPr>
          <p:nvPr>
            <p:ph type="body" sz="quarter" idx="45" hasCustomPrompt="1"/>
          </p:nvPr>
        </p:nvSpPr>
        <p:spPr>
          <a:xfrm>
            <a:off x="4136156" y="9128021"/>
            <a:ext cx="2966985" cy="243891"/>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Company</a:t>
            </a:r>
            <a:endParaRPr lang="en-US" dirty="0"/>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34385" y="643386"/>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MESSAGE FROM THE EDITOR</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602856"/>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Box 5">
            <a:extLst>
              <a:ext uri="{FF2B5EF4-FFF2-40B4-BE49-F238E27FC236}">
                <a16:creationId xmlns:a16="http://schemas.microsoft.com/office/drawing/2014/main" id="{60BCA1ED-D886-2740-A10B-143F8606D27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9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6705374" cy="743603"/>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9" name="Text Box 5">
            <a:extLst>
              <a:ext uri="{FF2B5EF4-FFF2-40B4-BE49-F238E27FC236}">
                <a16:creationId xmlns:a16="http://schemas.microsoft.com/office/drawing/2014/main" id="{C5F9AFC7-0913-9345-83F5-120ED6A5429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317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4788" y="300254"/>
            <a:ext cx="7589251" cy="992714"/>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49365"/>
            <a:ext cx="6839193" cy="743603"/>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6626186" y="1062611"/>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1" name="Text Box 5">
            <a:extLst>
              <a:ext uri="{FF2B5EF4-FFF2-40B4-BE49-F238E27FC236}">
                <a16:creationId xmlns:a16="http://schemas.microsoft.com/office/drawing/2014/main" id="{EAFB5A05-E9CC-B247-BB51-4F04A00C1CC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134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0" y="3503769"/>
            <a:ext cx="7559674" cy="475823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395997" y="1632722"/>
            <a:ext cx="6705373" cy="1519497"/>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50397"/>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99149" y="1083219"/>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1EAFEFD1-CF62-344B-93C0-AEC2A5972FA1}"/>
              </a:ext>
            </a:extLst>
          </p:cNvPr>
          <p:cNvSpPr>
            <a:spLocks noGrp="1"/>
          </p:cNvSpPr>
          <p:nvPr>
            <p:ph type="body" sz="quarter" idx="47" hasCustomPrompt="1"/>
          </p:nvPr>
        </p:nvSpPr>
        <p:spPr>
          <a:xfrm>
            <a:off x="406012" y="3788773"/>
            <a:ext cx="2864232" cy="451257"/>
          </a:xfrm>
        </p:spPr>
        <p:txBody>
          <a:bodyPr>
            <a:noAutofit/>
          </a:bodyPr>
          <a:lstStyle>
            <a:lvl1pPr marL="0" indent="0" algn="l">
              <a:buNone/>
              <a:defRPr sz="18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TEAM</a:t>
            </a:r>
            <a:endParaRPr lang="en-US" dirty="0"/>
          </a:p>
        </p:txBody>
      </p:sp>
      <p:sp>
        <p:nvSpPr>
          <p:cNvPr id="2" name="Rectangle 1">
            <a:extLst>
              <a:ext uri="{FF2B5EF4-FFF2-40B4-BE49-F238E27FC236}">
                <a16:creationId xmlns:a16="http://schemas.microsoft.com/office/drawing/2014/main" id="{372802DE-6CE3-DB4B-B192-B1347B3C270C}"/>
              </a:ext>
            </a:extLst>
          </p:cNvPr>
          <p:cNvSpPr/>
          <p:nvPr userDrawn="1"/>
        </p:nvSpPr>
        <p:spPr>
          <a:xfrm>
            <a:off x="363979"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0940C7BE-C5DF-5447-BF81-E2947DFCDD34}"/>
              </a:ext>
            </a:extLst>
          </p:cNvPr>
          <p:cNvSpPr>
            <a:spLocks noGrp="1"/>
          </p:cNvSpPr>
          <p:nvPr>
            <p:ph type="body" sz="quarter" idx="43" hasCustomPrompt="1"/>
          </p:nvPr>
        </p:nvSpPr>
        <p:spPr>
          <a:xfrm>
            <a:off x="371287"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7" name="Rectangle 26">
            <a:extLst>
              <a:ext uri="{FF2B5EF4-FFF2-40B4-BE49-F238E27FC236}">
                <a16:creationId xmlns:a16="http://schemas.microsoft.com/office/drawing/2014/main" id="{01C04149-EE93-E645-BB46-01FA1E07E1AB}"/>
              </a:ext>
            </a:extLst>
          </p:cNvPr>
          <p:cNvSpPr/>
          <p:nvPr userDrawn="1"/>
        </p:nvSpPr>
        <p:spPr>
          <a:xfrm>
            <a:off x="5059031"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DBB86743-1F00-C342-86E2-D340052AB8A2}"/>
              </a:ext>
            </a:extLst>
          </p:cNvPr>
          <p:cNvSpPr>
            <a:spLocks noGrp="1"/>
          </p:cNvSpPr>
          <p:nvPr>
            <p:ph type="body" sz="quarter" idx="48" hasCustomPrompt="1"/>
          </p:nvPr>
        </p:nvSpPr>
        <p:spPr>
          <a:xfrm>
            <a:off x="5066339"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9" name="Rectangle 28">
            <a:extLst>
              <a:ext uri="{FF2B5EF4-FFF2-40B4-BE49-F238E27FC236}">
                <a16:creationId xmlns:a16="http://schemas.microsoft.com/office/drawing/2014/main" id="{CFDF286F-B122-8449-BEE3-2B10ED896D65}"/>
              </a:ext>
            </a:extLst>
          </p:cNvPr>
          <p:cNvSpPr/>
          <p:nvPr userDrawn="1"/>
        </p:nvSpPr>
        <p:spPr>
          <a:xfrm>
            <a:off x="2691663"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2">
            <a:extLst>
              <a:ext uri="{FF2B5EF4-FFF2-40B4-BE49-F238E27FC236}">
                <a16:creationId xmlns:a16="http://schemas.microsoft.com/office/drawing/2014/main" id="{ABC34E07-9177-E24D-8657-F6C6DABADA89}"/>
              </a:ext>
            </a:extLst>
          </p:cNvPr>
          <p:cNvSpPr>
            <a:spLocks noGrp="1"/>
          </p:cNvSpPr>
          <p:nvPr>
            <p:ph type="body" sz="quarter" idx="49" hasCustomPrompt="1"/>
          </p:nvPr>
        </p:nvSpPr>
        <p:spPr>
          <a:xfrm>
            <a:off x="2698971"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2" name="Rectangle 31">
            <a:extLst>
              <a:ext uri="{FF2B5EF4-FFF2-40B4-BE49-F238E27FC236}">
                <a16:creationId xmlns:a16="http://schemas.microsoft.com/office/drawing/2014/main" id="{621B8B89-AA8F-5B45-ABF0-09063D311C82}"/>
              </a:ext>
            </a:extLst>
          </p:cNvPr>
          <p:cNvSpPr/>
          <p:nvPr userDrawn="1"/>
        </p:nvSpPr>
        <p:spPr>
          <a:xfrm>
            <a:off x="363979"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6FFB4C6-58E5-BC43-8407-D8275054E21A}"/>
              </a:ext>
            </a:extLst>
          </p:cNvPr>
          <p:cNvSpPr>
            <a:spLocks noGrp="1"/>
          </p:cNvSpPr>
          <p:nvPr>
            <p:ph type="body" sz="quarter" idx="50" hasCustomPrompt="1"/>
          </p:nvPr>
        </p:nvSpPr>
        <p:spPr>
          <a:xfrm>
            <a:off x="371287"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4" name="Rectangle 33">
            <a:extLst>
              <a:ext uri="{FF2B5EF4-FFF2-40B4-BE49-F238E27FC236}">
                <a16:creationId xmlns:a16="http://schemas.microsoft.com/office/drawing/2014/main" id="{5E481AEE-345E-5D49-91B4-25B30793FD28}"/>
              </a:ext>
            </a:extLst>
          </p:cNvPr>
          <p:cNvSpPr/>
          <p:nvPr userDrawn="1"/>
        </p:nvSpPr>
        <p:spPr>
          <a:xfrm>
            <a:off x="5059031"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2">
            <a:extLst>
              <a:ext uri="{FF2B5EF4-FFF2-40B4-BE49-F238E27FC236}">
                <a16:creationId xmlns:a16="http://schemas.microsoft.com/office/drawing/2014/main" id="{B668D541-D8AA-F443-843E-189DB0B6BA8F}"/>
              </a:ext>
            </a:extLst>
          </p:cNvPr>
          <p:cNvSpPr>
            <a:spLocks noGrp="1"/>
          </p:cNvSpPr>
          <p:nvPr>
            <p:ph type="body" sz="quarter" idx="51" hasCustomPrompt="1"/>
          </p:nvPr>
        </p:nvSpPr>
        <p:spPr>
          <a:xfrm>
            <a:off x="5066339"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6" name="Rectangle 35">
            <a:extLst>
              <a:ext uri="{FF2B5EF4-FFF2-40B4-BE49-F238E27FC236}">
                <a16:creationId xmlns:a16="http://schemas.microsoft.com/office/drawing/2014/main" id="{CB5FCD85-9F16-0940-B0E8-915E1E3525FA}"/>
              </a:ext>
            </a:extLst>
          </p:cNvPr>
          <p:cNvSpPr/>
          <p:nvPr userDrawn="1"/>
        </p:nvSpPr>
        <p:spPr>
          <a:xfrm>
            <a:off x="2691663"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2">
            <a:extLst>
              <a:ext uri="{FF2B5EF4-FFF2-40B4-BE49-F238E27FC236}">
                <a16:creationId xmlns:a16="http://schemas.microsoft.com/office/drawing/2014/main" id="{93603617-0CF9-904D-8F4A-017222F8B200}"/>
              </a:ext>
            </a:extLst>
          </p:cNvPr>
          <p:cNvSpPr>
            <a:spLocks noGrp="1"/>
          </p:cNvSpPr>
          <p:nvPr>
            <p:ph type="body" sz="quarter" idx="52" hasCustomPrompt="1"/>
          </p:nvPr>
        </p:nvSpPr>
        <p:spPr>
          <a:xfrm>
            <a:off x="2698971"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8" name="Graphic 4">
            <a:extLst>
              <a:ext uri="{FF2B5EF4-FFF2-40B4-BE49-F238E27FC236}">
                <a16:creationId xmlns:a16="http://schemas.microsoft.com/office/drawing/2014/main" id="{AE828EF5-0D1B-754B-969E-9D0A59AF75DF}"/>
              </a:ext>
            </a:extLst>
          </p:cNvPr>
          <p:cNvSpPr/>
          <p:nvPr userDrawn="1"/>
        </p:nvSpPr>
        <p:spPr>
          <a:xfrm rot="16200000">
            <a:off x="1114610" y="266878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8F882902-BB85-174D-A798-F9D5BC98FBA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7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Photo ">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F9107BDC-21B9-E44D-852D-324672CCEF3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7" name="Slide Number Placeholder 5">
            <a:extLst>
              <a:ext uri="{FF2B5EF4-FFF2-40B4-BE49-F238E27FC236}">
                <a16:creationId xmlns:a16="http://schemas.microsoft.com/office/drawing/2014/main" id="{7B9DCE8D-E227-E743-9C04-68C368D2B7C7}"/>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9" name="Straight Connector 38">
            <a:extLst>
              <a:ext uri="{FF2B5EF4-FFF2-40B4-BE49-F238E27FC236}">
                <a16:creationId xmlns:a16="http://schemas.microsoft.com/office/drawing/2014/main" id="{1B89966C-8259-AB45-8F80-A9E95C16B60D}"/>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4" name="Picture Placeholder 33">
            <a:extLst>
              <a:ext uri="{FF2B5EF4-FFF2-40B4-BE49-F238E27FC236}">
                <a16:creationId xmlns:a16="http://schemas.microsoft.com/office/drawing/2014/main" id="{FD46C1F0-A096-0B45-B986-0202590CF874}"/>
              </a:ext>
            </a:extLst>
          </p:cNvPr>
          <p:cNvSpPr>
            <a:spLocks noGrp="1"/>
          </p:cNvSpPr>
          <p:nvPr>
            <p:ph type="pic" sz="quarter" idx="41"/>
          </p:nvPr>
        </p:nvSpPr>
        <p:spPr>
          <a:xfrm>
            <a:off x="361692" y="472748"/>
            <a:ext cx="6836289" cy="922918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6516925 h 9229189"/>
              <a:gd name="connsiteX5" fmla="*/ 6736781 w 6836289"/>
              <a:gd name="connsiteY5" fmla="*/ 6516925 h 9229189"/>
              <a:gd name="connsiteX6" fmla="*/ 6736781 w 6836289"/>
              <a:gd name="connsiteY6" fmla="*/ 8202573 h 9229189"/>
              <a:gd name="connsiteX7" fmla="*/ 6836289 w 6836289"/>
              <a:gd name="connsiteY7" fmla="*/ 8202573 h 9229189"/>
              <a:gd name="connsiteX8" fmla="*/ 6836289 w 6836289"/>
              <a:gd name="connsiteY8" fmla="*/ 8889289 h 9229189"/>
              <a:gd name="connsiteX9" fmla="*/ 6832788 w 6836289"/>
              <a:gd name="connsiteY9" fmla="*/ 8889289 h 9229189"/>
              <a:gd name="connsiteX10" fmla="*/ 6832788 w 6836289"/>
              <a:gd name="connsiteY10" fmla="*/ 9229189 h 9229189"/>
              <a:gd name="connsiteX11" fmla="*/ 0 w 6836289"/>
              <a:gd name="connsiteY11" fmla="*/ 9229189 h 9229189"/>
              <a:gd name="connsiteX12" fmla="*/ 0 w 6836289"/>
              <a:gd name="connsiteY12" fmla="*/ 4495779 h 9229189"/>
              <a:gd name="connsiteX13" fmla="*/ 3826583 w 6836289"/>
              <a:gd name="connsiteY13" fmla="*/ 4495779 h 9229189"/>
              <a:gd name="connsiteX14" fmla="*/ 3826583 w 6836289"/>
              <a:gd name="connsiteY14" fmla="*/ 804894 h 9229189"/>
              <a:gd name="connsiteX15" fmla="*/ 0 w 6836289"/>
              <a:gd name="connsiteY15"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6289" h="9229189">
                <a:moveTo>
                  <a:pt x="0" y="0"/>
                </a:moveTo>
                <a:lnTo>
                  <a:pt x="6832788" y="0"/>
                </a:lnTo>
                <a:lnTo>
                  <a:pt x="6832788" y="3530467"/>
                </a:lnTo>
                <a:lnTo>
                  <a:pt x="6836289" y="3530467"/>
                </a:lnTo>
                <a:lnTo>
                  <a:pt x="6836289" y="6516925"/>
                </a:lnTo>
                <a:lnTo>
                  <a:pt x="6736781" y="6516925"/>
                </a:lnTo>
                <a:lnTo>
                  <a:pt x="6736781" y="8202573"/>
                </a:lnTo>
                <a:lnTo>
                  <a:pt x="6836289" y="8202573"/>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0" name="Text Placeholder 23">
            <a:extLst>
              <a:ext uri="{FF2B5EF4-FFF2-40B4-BE49-F238E27FC236}">
                <a16:creationId xmlns:a16="http://schemas.microsoft.com/office/drawing/2014/main" id="{1C0FAA50-E923-5A43-9BE7-ED908F0A4B53}"/>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4126624C-67EC-2E4D-AC23-5F3675D3F545}"/>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2" name="Text Placeholder 23">
            <a:extLst>
              <a:ext uri="{FF2B5EF4-FFF2-40B4-BE49-F238E27FC236}">
                <a16:creationId xmlns:a16="http://schemas.microsoft.com/office/drawing/2014/main" id="{8825B92F-5B8F-F94C-9998-2C620B047B54}"/>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5" name="Graphic 4">
            <a:extLst>
              <a:ext uri="{FF2B5EF4-FFF2-40B4-BE49-F238E27FC236}">
                <a16:creationId xmlns:a16="http://schemas.microsoft.com/office/drawing/2014/main" id="{00447948-3918-3049-99E7-73369E8A4A4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791B7458-5EA5-B540-8886-6ED0F1B2EF9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2E99A25-817D-B344-983F-A62068A523D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69" name="Rectangle 368">
            <a:extLst>
              <a:ext uri="{FF2B5EF4-FFF2-40B4-BE49-F238E27FC236}">
                <a16:creationId xmlns:a16="http://schemas.microsoft.com/office/drawing/2014/main" id="{5C094913-F9C1-3546-A0D0-E1F25AE5CB6D}"/>
              </a:ext>
            </a:extLst>
          </p:cNvPr>
          <p:cNvSpPr/>
          <p:nvPr userDrawn="1"/>
        </p:nvSpPr>
        <p:spPr>
          <a:xfrm flipV="1">
            <a:off x="403762" y="-1"/>
            <a:ext cx="3517446" cy="9892145"/>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9" name="Text Placeholder 32">
            <a:extLst>
              <a:ext uri="{FF2B5EF4-FFF2-40B4-BE49-F238E27FC236}">
                <a16:creationId xmlns:a16="http://schemas.microsoft.com/office/drawing/2014/main" id="{56F1D198-2B0B-C84A-A324-B6002954666B}"/>
              </a:ext>
            </a:extLst>
          </p:cNvPr>
          <p:cNvSpPr>
            <a:spLocks noGrp="1"/>
          </p:cNvSpPr>
          <p:nvPr>
            <p:ph type="body" sz="quarter" idx="43" hasCustomPrompt="1"/>
          </p:nvPr>
        </p:nvSpPr>
        <p:spPr>
          <a:xfrm>
            <a:off x="671484" y="4966728"/>
            <a:ext cx="2966985" cy="4726984"/>
          </a:xfr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0" name="Text Placeholder 32">
            <a:extLst>
              <a:ext uri="{FF2B5EF4-FFF2-40B4-BE49-F238E27FC236}">
                <a16:creationId xmlns:a16="http://schemas.microsoft.com/office/drawing/2014/main" id="{931655E4-399C-8841-B4C7-C899F1EB5121}"/>
              </a:ext>
            </a:extLst>
          </p:cNvPr>
          <p:cNvSpPr>
            <a:spLocks noGrp="1"/>
          </p:cNvSpPr>
          <p:nvPr>
            <p:ph type="body" sz="quarter" idx="46" hasCustomPrompt="1"/>
          </p:nvPr>
        </p:nvSpPr>
        <p:spPr>
          <a:xfrm>
            <a:off x="671484" y="1968012"/>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1" name="Text Placeholder 32">
            <a:extLst>
              <a:ext uri="{FF2B5EF4-FFF2-40B4-BE49-F238E27FC236}">
                <a16:creationId xmlns:a16="http://schemas.microsoft.com/office/drawing/2014/main" id="{9DD21B36-A2C1-AD45-BE5F-D8F066F37045}"/>
              </a:ext>
            </a:extLst>
          </p:cNvPr>
          <p:cNvSpPr>
            <a:spLocks noGrp="1"/>
          </p:cNvSpPr>
          <p:nvPr>
            <p:ph type="body" sz="quarter" idx="30" hasCustomPrompt="1"/>
          </p:nvPr>
        </p:nvSpPr>
        <p:spPr>
          <a:xfrm>
            <a:off x="671484" y="643386"/>
            <a:ext cx="2864232" cy="879667"/>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4" name="Slide Number Placeholder 5">
            <a:extLst>
              <a:ext uri="{FF2B5EF4-FFF2-40B4-BE49-F238E27FC236}">
                <a16:creationId xmlns:a16="http://schemas.microsoft.com/office/drawing/2014/main" id="{66C0C179-FB3C-3547-A845-9E5868105B59}"/>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6" name="Straight Connector 35">
            <a:extLst>
              <a:ext uri="{FF2B5EF4-FFF2-40B4-BE49-F238E27FC236}">
                <a16:creationId xmlns:a16="http://schemas.microsoft.com/office/drawing/2014/main" id="{9CCC2E37-306B-5A49-BEC4-B3BCD52C4E3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9" name="Picture Placeholder 38">
            <a:extLst>
              <a:ext uri="{FF2B5EF4-FFF2-40B4-BE49-F238E27FC236}">
                <a16:creationId xmlns:a16="http://schemas.microsoft.com/office/drawing/2014/main" id="{E4CC9847-5F0D-2747-965E-DDB49A0782BF}"/>
              </a:ext>
            </a:extLst>
          </p:cNvPr>
          <p:cNvSpPr>
            <a:spLocks noGrp="1"/>
          </p:cNvSpPr>
          <p:nvPr>
            <p:ph type="pic" sz="quarter" idx="41"/>
          </p:nvPr>
        </p:nvSpPr>
        <p:spPr>
          <a:xfrm>
            <a:off x="3921209" y="463140"/>
            <a:ext cx="3234704" cy="9108372"/>
          </a:xfrm>
          <a:custGeom>
            <a:avLst/>
            <a:gdLst>
              <a:gd name="connsiteX0" fmla="*/ 0 w 3234704"/>
              <a:gd name="connsiteY0" fmla="*/ 0 h 9108372"/>
              <a:gd name="connsiteX1" fmla="*/ 3233048 w 3234704"/>
              <a:gd name="connsiteY1" fmla="*/ 0 h 9108372"/>
              <a:gd name="connsiteX2" fmla="*/ 3233048 w 3234704"/>
              <a:gd name="connsiteY2" fmla="*/ 3484251 h 9108372"/>
              <a:gd name="connsiteX3" fmla="*/ 3234704 w 3234704"/>
              <a:gd name="connsiteY3" fmla="*/ 3484251 h 9108372"/>
              <a:gd name="connsiteX4" fmla="*/ 3234704 w 3234704"/>
              <a:gd name="connsiteY4" fmla="*/ 6526533 h 9108372"/>
              <a:gd name="connsiteX5" fmla="*/ 3177264 w 3234704"/>
              <a:gd name="connsiteY5" fmla="*/ 6526533 h 9108372"/>
              <a:gd name="connsiteX6" fmla="*/ 3177264 w 3234704"/>
              <a:gd name="connsiteY6" fmla="*/ 8212181 h 9108372"/>
              <a:gd name="connsiteX7" fmla="*/ 3234704 w 3234704"/>
              <a:gd name="connsiteY7" fmla="*/ 8212181 h 9108372"/>
              <a:gd name="connsiteX8" fmla="*/ 3234704 w 3234704"/>
              <a:gd name="connsiteY8" fmla="*/ 8772922 h 9108372"/>
              <a:gd name="connsiteX9" fmla="*/ 3233048 w 3234704"/>
              <a:gd name="connsiteY9" fmla="*/ 8772922 h 9108372"/>
              <a:gd name="connsiteX10" fmla="*/ 3233048 w 3234704"/>
              <a:gd name="connsiteY10" fmla="*/ 9108372 h 9108372"/>
              <a:gd name="connsiteX11" fmla="*/ 0 w 3234704"/>
              <a:gd name="connsiteY11" fmla="*/ 9108372 h 9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704" h="9108372">
                <a:moveTo>
                  <a:pt x="0" y="0"/>
                </a:moveTo>
                <a:lnTo>
                  <a:pt x="3233048" y="0"/>
                </a:lnTo>
                <a:lnTo>
                  <a:pt x="3233048" y="3484251"/>
                </a:lnTo>
                <a:lnTo>
                  <a:pt x="3234704" y="3484251"/>
                </a:lnTo>
                <a:lnTo>
                  <a:pt x="3234704" y="6526533"/>
                </a:lnTo>
                <a:lnTo>
                  <a:pt x="3177264" y="6526533"/>
                </a:lnTo>
                <a:lnTo>
                  <a:pt x="3177264" y="8212181"/>
                </a:lnTo>
                <a:lnTo>
                  <a:pt x="3234704" y="8212181"/>
                </a:lnTo>
                <a:lnTo>
                  <a:pt x="3234704" y="8772922"/>
                </a:lnTo>
                <a:lnTo>
                  <a:pt x="3233048" y="8772922"/>
                </a:lnTo>
                <a:lnTo>
                  <a:pt x="3233048" y="9108372"/>
                </a:lnTo>
                <a:lnTo>
                  <a:pt x="0" y="9108372"/>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0" name="Graphic 4">
            <a:extLst>
              <a:ext uri="{FF2B5EF4-FFF2-40B4-BE49-F238E27FC236}">
                <a16:creationId xmlns:a16="http://schemas.microsoft.com/office/drawing/2014/main" id="{B4FDC610-BDA8-F145-BC68-55F8A476E98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D745C0BB-C941-BA43-89DE-4800C935C6E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2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72" r:id="rId3"/>
    <p:sldLayoutId id="2147483688" r:id="rId4"/>
    <p:sldLayoutId id="2147483691" r:id="rId5"/>
    <p:sldLayoutId id="2147483692" r:id="rId6"/>
    <p:sldLayoutId id="2147483689" r:id="rId7"/>
    <p:sldLayoutId id="2147483684" r:id="rId8"/>
    <p:sldLayoutId id="2147483682" r:id="rId9"/>
    <p:sldLayoutId id="2147483681" r:id="rId10"/>
    <p:sldLayoutId id="2147483707" r:id="rId11"/>
    <p:sldLayoutId id="2147483665" r:id="rId12"/>
    <p:sldLayoutId id="2147483694" r:id="rId13"/>
    <p:sldLayoutId id="2147483695" r:id="rId14"/>
    <p:sldLayoutId id="2147483696" r:id="rId15"/>
    <p:sldLayoutId id="2147483697" r:id="rId16"/>
  </p:sldLayoutIdLst>
  <p:hf hdr="0"/>
  <p:txStyles>
    <p:titleStyle>
      <a:lvl1pPr algn="l" defTabSz="2072941" rtl="0" eaLnBrk="1" latinLnBrk="0" hangingPunct="1">
        <a:lnSpc>
          <a:spcPct val="90000"/>
        </a:lnSpc>
        <a:spcBef>
          <a:spcPct val="0"/>
        </a:spcBef>
        <a:buNone/>
        <a:defRPr sz="9975"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sburn-enterprise.co.uk/" TargetMode="Externa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48B7D14F-B677-4556-85E7-F55A5EF5C50D}"/>
              </a:ext>
            </a:extLst>
          </p:cNvPr>
          <p:cNvSpPr>
            <a:spLocks noGrp="1"/>
          </p:cNvSpPr>
          <p:nvPr>
            <p:ph type="body" sz="quarter" idx="11"/>
          </p:nvPr>
        </p:nvSpPr>
        <p:spPr/>
        <p:txBody>
          <a:bodyPr>
            <a:normAutofit/>
          </a:bodyPr>
          <a:lstStyle/>
          <a:p>
            <a:r>
              <a:rPr lang="en-US" dirty="0" err="1"/>
              <a:t>Lisburn</a:t>
            </a:r>
            <a:r>
              <a:rPr lang="en-US" dirty="0"/>
              <a:t> Enterprise </a:t>
            </a:r>
            <a:r>
              <a:rPr lang="en-US" dirty="0" err="1"/>
              <a:t>Organisation</a:t>
            </a:r>
            <a:endParaRPr lang="en-US" dirty="0"/>
          </a:p>
          <a:p>
            <a:endParaRPr lang="en-US" dirty="0"/>
          </a:p>
          <a:p>
            <a:endParaRPr lang="en-US" dirty="0"/>
          </a:p>
        </p:txBody>
      </p:sp>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508000" y="6598203"/>
            <a:ext cx="6727190" cy="1713701"/>
          </a:xfrm>
        </p:spPr>
        <p:txBody>
          <a:bodyPr>
            <a:noAutofit/>
          </a:bodyPr>
          <a:lstStyle/>
          <a:p>
            <a:pPr>
              <a:lnSpc>
                <a:spcPct val="105000"/>
              </a:lnSpc>
              <a:spcAft>
                <a:spcPts val="800"/>
              </a:spcAft>
            </a:pPr>
            <a:r>
              <a:rPr lang="en-US" dirty="0" err="1"/>
              <a:t>Lisburn</a:t>
            </a:r>
            <a:r>
              <a:rPr lang="en-US" dirty="0"/>
              <a:t> Enterprise </a:t>
            </a:r>
            <a:r>
              <a:rPr lang="en-US" dirty="0" err="1"/>
              <a:t>Organisation</a:t>
            </a:r>
            <a:r>
              <a:rPr lang="en-US" dirty="0"/>
              <a:t> (LEO) was established in 1990 with the main objective of promoting an entrepreneurial culture, supporting business start-up and providing the mechanisms needed to encourage existing businesses to grow. LEO is an independent, not for profit </a:t>
            </a:r>
            <a:r>
              <a:rPr lang="en-US" dirty="0" err="1"/>
              <a:t>organisation</a:t>
            </a:r>
            <a:r>
              <a:rPr lang="en-US" dirty="0"/>
              <a:t> offering support in the form of guidance and advice, premises, conference facilities, administrative support and virtual office services. LEO’s focus is not only on business creation but also business development at </a:t>
            </a:r>
          </a:p>
          <a:p>
            <a:pPr>
              <a:lnSpc>
                <a:spcPct val="105000"/>
              </a:lnSpc>
              <a:spcAft>
                <a:spcPts val="800"/>
              </a:spcAft>
            </a:pPr>
            <a:endParaRPr lang="en-US" dirty="0"/>
          </a:p>
          <a:p>
            <a:pPr>
              <a:lnSpc>
                <a:spcPct val="105000"/>
              </a:lnSpc>
              <a:spcAft>
                <a:spcPts val="800"/>
              </a:spcAft>
            </a:pPr>
            <a:endParaRPr lang="en-US" dirty="0"/>
          </a:p>
          <a:p>
            <a:pPr>
              <a:lnSpc>
                <a:spcPct val="105000"/>
              </a:lnSpc>
              <a:spcAft>
                <a:spcPts val="800"/>
              </a:spcAft>
            </a:pPr>
            <a:r>
              <a:rPr lang="en-US" dirty="0"/>
              <a:t>both a strategic and operational level. The </a:t>
            </a:r>
            <a:r>
              <a:rPr lang="en-US" dirty="0" err="1"/>
              <a:t>Organisation</a:t>
            </a:r>
            <a:r>
              <a:rPr lang="en-US" dirty="0"/>
              <a:t> benefits from a dedicated Board of Directors representing public and private sector interests. This voluntary Board has overseen the effective running of LEO since its inception. Partnership is also a key priority of the </a:t>
            </a:r>
            <a:r>
              <a:rPr lang="en-US" dirty="0" err="1"/>
              <a:t>Organisation</a:t>
            </a:r>
            <a:r>
              <a:rPr lang="en-US" dirty="0"/>
              <a:t> and strong working relationships exist with </a:t>
            </a:r>
            <a:r>
              <a:rPr lang="en-US" dirty="0" err="1"/>
              <a:t>Lisburn</a:t>
            </a:r>
            <a:r>
              <a:rPr lang="en-US" dirty="0"/>
              <a:t> &amp; Castlereagh City Council, South-Eastern Regional College, Enterprise Northern Ireland, Princes Trust and Invest NI to name a few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en-US" dirty="0">
              <a:ea typeface="Calibri" panose="020F0502020204030204" pitchFamily="34" charset="0"/>
              <a:cs typeface="Times New Roman" panose="02020603050405020304" pitchFamily="18" charset="0"/>
            </a:endParaRPr>
          </a:p>
          <a:p>
            <a:pPr>
              <a:lnSpc>
                <a:spcPct val="105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normAutofit/>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normAutofit/>
          </a:bodyPr>
          <a:lstStyle/>
          <a:p>
            <a:r>
              <a:rPr lang="en-US" dirty="0" err="1"/>
              <a:t>Lisburn</a:t>
            </a:r>
            <a:r>
              <a:rPr lang="en-US" dirty="0"/>
              <a:t> Enterprise </a:t>
            </a:r>
            <a:r>
              <a:rPr lang="en-US" dirty="0" err="1"/>
              <a:t>Organisation</a:t>
            </a:r>
            <a:r>
              <a:rPr lang="en-US" dirty="0"/>
              <a:t> (LEO)</a:t>
            </a:r>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normAutofit/>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p:txBody>
          <a:bodyPr>
            <a:normAutofit/>
          </a:bodyPr>
          <a:lstStyle/>
          <a:p>
            <a:r>
              <a:rPr lang="en-IE" dirty="0"/>
              <a:t>10/11/2021 </a:t>
            </a:r>
            <a:endParaRPr lang="en-US" dirty="0"/>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normAutofit/>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normAutofit/>
          </a:bodyPr>
          <a:lstStyle/>
          <a:p>
            <a:r>
              <a:rPr lang="en-IE" dirty="0"/>
              <a:t>Martina Crawford – Chief Executive </a:t>
            </a:r>
            <a:endParaRPr lang="en-US" dirty="0"/>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normAutofit/>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normAutofit/>
          </a:bodyPr>
          <a:lstStyle/>
          <a:p>
            <a:r>
              <a:rPr lang="en-US" dirty="0"/>
              <a:t>martina@lisburn-enterprise.co.uk</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Avenir" panose="02000503020000020003" pitchFamily="2"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solidFill>
                <a:srgbClr val="297239"/>
              </a:solidFill>
              <a:effectLst/>
              <a:uLnTx/>
              <a:uFillTx/>
              <a:latin typeface="Avenir" panose="02000503020000020003" pitchFamily="2" charset="0"/>
              <a:ea typeface="+mn-ea"/>
              <a:cs typeface="Calibri" panose="020F0502020204030204" pitchFamily="34" charset="0"/>
            </a:endParaRPr>
          </a:p>
        </p:txBody>
      </p:sp>
      <p:grpSp>
        <p:nvGrpSpPr>
          <p:cNvPr id="633" name="Group 632">
            <a:extLst>
              <a:ext uri="{FF2B5EF4-FFF2-40B4-BE49-F238E27FC236}">
                <a16:creationId xmlns:a16="http://schemas.microsoft.com/office/drawing/2014/main" id="{9257C793-EDB6-5043-BF59-50C59B910DCC}"/>
              </a:ext>
            </a:extLst>
          </p:cNvPr>
          <p:cNvGrpSpPr>
            <a:grpSpLocks noChangeAspect="1"/>
          </p:cNvGrpSpPr>
          <p:nvPr/>
        </p:nvGrpSpPr>
        <p:grpSpPr>
          <a:xfrm>
            <a:off x="508001" y="2955044"/>
            <a:ext cx="572399" cy="572400"/>
            <a:chOff x="395997" y="8776968"/>
            <a:chExt cx="870965" cy="870966"/>
          </a:xfrm>
        </p:grpSpPr>
        <p:sp>
          <p:nvSpPr>
            <p:cNvPr id="634" name="Oval 633">
              <a:extLst>
                <a:ext uri="{FF2B5EF4-FFF2-40B4-BE49-F238E27FC236}">
                  <a16:creationId xmlns:a16="http://schemas.microsoft.com/office/drawing/2014/main" id="{E2D2E0C1-4715-4D42-A988-9C2020088687}"/>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635" name="Group 634">
              <a:extLst>
                <a:ext uri="{FF2B5EF4-FFF2-40B4-BE49-F238E27FC236}">
                  <a16:creationId xmlns:a16="http://schemas.microsoft.com/office/drawing/2014/main" id="{1EBD252E-8383-7C42-B1BD-AC6820DDB11B}"/>
                </a:ext>
              </a:extLst>
            </p:cNvPr>
            <p:cNvGrpSpPr/>
            <p:nvPr/>
          </p:nvGrpSpPr>
          <p:grpSpPr>
            <a:xfrm>
              <a:off x="395997" y="8776968"/>
              <a:ext cx="870965" cy="870966"/>
              <a:chOff x="7981950" y="1415319"/>
              <a:chExt cx="870965" cy="870966"/>
            </a:xfrm>
          </p:grpSpPr>
          <p:sp>
            <p:nvSpPr>
              <p:cNvPr id="636" name="Freeform 635">
                <a:extLst>
                  <a:ext uri="{FF2B5EF4-FFF2-40B4-BE49-F238E27FC236}">
                    <a16:creationId xmlns:a16="http://schemas.microsoft.com/office/drawing/2014/main" id="{C82A4F68-8A6D-414C-B798-A2FFE40CB7A7}"/>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37" name="Freeform 636">
                <a:extLst>
                  <a:ext uri="{FF2B5EF4-FFF2-40B4-BE49-F238E27FC236}">
                    <a16:creationId xmlns:a16="http://schemas.microsoft.com/office/drawing/2014/main" id="{0F33FF45-ED65-0A45-AAED-73668AA3914E}"/>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38" name="Freeform 637">
                <a:extLst>
                  <a:ext uri="{FF2B5EF4-FFF2-40B4-BE49-F238E27FC236}">
                    <a16:creationId xmlns:a16="http://schemas.microsoft.com/office/drawing/2014/main" id="{434453DC-CD03-4C47-8426-DB1ABAC3D26B}"/>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39" name="Freeform 638">
                <a:extLst>
                  <a:ext uri="{FF2B5EF4-FFF2-40B4-BE49-F238E27FC236}">
                    <a16:creationId xmlns:a16="http://schemas.microsoft.com/office/drawing/2014/main" id="{C9D0753A-C8CC-B945-A659-29C33C91BCF9}"/>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0" name="Freeform 639">
                <a:extLst>
                  <a:ext uri="{FF2B5EF4-FFF2-40B4-BE49-F238E27FC236}">
                    <a16:creationId xmlns:a16="http://schemas.microsoft.com/office/drawing/2014/main" id="{6CC7C3CF-A5E5-6A44-94FF-5EDEE5B8CDBA}"/>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1" name="Freeform 640">
                <a:extLst>
                  <a:ext uri="{FF2B5EF4-FFF2-40B4-BE49-F238E27FC236}">
                    <a16:creationId xmlns:a16="http://schemas.microsoft.com/office/drawing/2014/main" id="{57B5894D-2507-F443-B923-59D80D51EA5C}"/>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2" name="Freeform 641">
                <a:extLst>
                  <a:ext uri="{FF2B5EF4-FFF2-40B4-BE49-F238E27FC236}">
                    <a16:creationId xmlns:a16="http://schemas.microsoft.com/office/drawing/2014/main" id="{44DD2870-5C21-9449-972F-421B1879811E}"/>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3" name="Freeform 642">
                <a:extLst>
                  <a:ext uri="{FF2B5EF4-FFF2-40B4-BE49-F238E27FC236}">
                    <a16:creationId xmlns:a16="http://schemas.microsoft.com/office/drawing/2014/main" id="{030D59E1-2850-F14E-B6B6-3356E382AC1B}"/>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4" name="Freeform 643">
                <a:extLst>
                  <a:ext uri="{FF2B5EF4-FFF2-40B4-BE49-F238E27FC236}">
                    <a16:creationId xmlns:a16="http://schemas.microsoft.com/office/drawing/2014/main" id="{E6587BD3-C9FD-134F-B731-6A34360C4225}"/>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5" name="Freeform 644">
                <a:extLst>
                  <a:ext uri="{FF2B5EF4-FFF2-40B4-BE49-F238E27FC236}">
                    <a16:creationId xmlns:a16="http://schemas.microsoft.com/office/drawing/2014/main" id="{22A08918-B5E0-F242-858D-040A84E7BD81}"/>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6" name="Freeform 645">
                <a:extLst>
                  <a:ext uri="{FF2B5EF4-FFF2-40B4-BE49-F238E27FC236}">
                    <a16:creationId xmlns:a16="http://schemas.microsoft.com/office/drawing/2014/main" id="{F3226F1D-9285-7B4F-8F0D-0DA1C40547CD}"/>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7" name="Freeform 646">
                <a:extLst>
                  <a:ext uri="{FF2B5EF4-FFF2-40B4-BE49-F238E27FC236}">
                    <a16:creationId xmlns:a16="http://schemas.microsoft.com/office/drawing/2014/main" id="{0EAADC98-25CA-BF4A-958E-E976C510062B}"/>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8" name="Freeform 647">
                <a:extLst>
                  <a:ext uri="{FF2B5EF4-FFF2-40B4-BE49-F238E27FC236}">
                    <a16:creationId xmlns:a16="http://schemas.microsoft.com/office/drawing/2014/main" id="{DE6F570E-B500-AA48-A92E-05CF93CB7FCF}"/>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9" name="Freeform 648">
                <a:extLst>
                  <a:ext uri="{FF2B5EF4-FFF2-40B4-BE49-F238E27FC236}">
                    <a16:creationId xmlns:a16="http://schemas.microsoft.com/office/drawing/2014/main" id="{6E0C9627-2D08-474F-8BA8-C07C6ED3F176}"/>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0" name="Freeform 649">
                <a:extLst>
                  <a:ext uri="{FF2B5EF4-FFF2-40B4-BE49-F238E27FC236}">
                    <a16:creationId xmlns:a16="http://schemas.microsoft.com/office/drawing/2014/main" id="{0AC2994B-ADC9-604A-A0DD-41AC11E66C9E}"/>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1" name="Freeform 650">
                <a:extLst>
                  <a:ext uri="{FF2B5EF4-FFF2-40B4-BE49-F238E27FC236}">
                    <a16:creationId xmlns:a16="http://schemas.microsoft.com/office/drawing/2014/main" id="{1430F581-9FBE-794A-802D-1E98832CFD4B}"/>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2" name="Freeform 651">
                <a:extLst>
                  <a:ext uri="{FF2B5EF4-FFF2-40B4-BE49-F238E27FC236}">
                    <a16:creationId xmlns:a16="http://schemas.microsoft.com/office/drawing/2014/main" id="{50F62649-6546-ED4E-A5F0-D47EBA687F1E}"/>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3" name="Freeform 652">
                <a:extLst>
                  <a:ext uri="{FF2B5EF4-FFF2-40B4-BE49-F238E27FC236}">
                    <a16:creationId xmlns:a16="http://schemas.microsoft.com/office/drawing/2014/main" id="{01461FE9-381C-8145-83E2-B0202D4C088D}"/>
                  </a:ext>
                </a:extLst>
              </p:cNvPr>
              <p:cNvSpPr/>
              <p:nvPr/>
            </p:nvSpPr>
            <p:spPr>
              <a:xfrm>
                <a:off x="7981950" y="1415319"/>
                <a:ext cx="870965" cy="870966"/>
              </a:xfrm>
              <a:custGeom>
                <a:avLst/>
                <a:gdLst>
                  <a:gd name="connsiteX0" fmla="*/ 435483 w 870965"/>
                  <a:gd name="connsiteY0" fmla="*/ 0 h 870966"/>
                  <a:gd name="connsiteX1" fmla="*/ 0 w 870965"/>
                  <a:gd name="connsiteY1" fmla="*/ 435483 h 870966"/>
                  <a:gd name="connsiteX2" fmla="*/ 435483 w 870965"/>
                  <a:gd name="connsiteY2" fmla="*/ 870966 h 870966"/>
                  <a:gd name="connsiteX3" fmla="*/ 870966 w 870965"/>
                  <a:gd name="connsiteY3" fmla="*/ 435483 h 870966"/>
                  <a:gd name="connsiteX4" fmla="*/ 435483 w 870965"/>
                  <a:gd name="connsiteY4" fmla="*/ 0 h 870966"/>
                  <a:gd name="connsiteX5" fmla="*/ 441484 w 870965"/>
                  <a:gd name="connsiteY5" fmla="*/ 804100 h 870966"/>
                  <a:gd name="connsiteX6" fmla="*/ 430340 w 870965"/>
                  <a:gd name="connsiteY6" fmla="*/ 804100 h 870966"/>
                  <a:gd name="connsiteX7" fmla="*/ 88297 w 870965"/>
                  <a:gd name="connsiteY7" fmla="*/ 558070 h 870966"/>
                  <a:gd name="connsiteX8" fmla="*/ 67723 w 870965"/>
                  <a:gd name="connsiteY8" fmla="*/ 435483 h 870966"/>
                  <a:gd name="connsiteX9" fmla="*/ 89154 w 870965"/>
                  <a:gd name="connsiteY9" fmla="*/ 312896 h 870966"/>
                  <a:gd name="connsiteX10" fmla="*/ 437198 w 870965"/>
                  <a:gd name="connsiteY10" fmla="*/ 66865 h 870966"/>
                  <a:gd name="connsiteX11" fmla="*/ 785241 w 870965"/>
                  <a:gd name="connsiteY11" fmla="*/ 312896 h 870966"/>
                  <a:gd name="connsiteX12" fmla="*/ 806672 w 870965"/>
                  <a:gd name="connsiteY12" fmla="*/ 435483 h 870966"/>
                  <a:gd name="connsiteX13" fmla="*/ 786098 w 870965"/>
                  <a:gd name="connsiteY13" fmla="*/ 558070 h 870966"/>
                  <a:gd name="connsiteX14" fmla="*/ 441484 w 870965"/>
                  <a:gd name="connsiteY14" fmla="*/ 804100 h 8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965" h="870966">
                    <a:moveTo>
                      <a:pt x="435483" y="0"/>
                    </a:moveTo>
                    <a:cubicBezTo>
                      <a:pt x="194596" y="0"/>
                      <a:pt x="0" y="194596"/>
                      <a:pt x="0" y="435483"/>
                    </a:cubicBezTo>
                    <a:cubicBezTo>
                      <a:pt x="0" y="675513"/>
                      <a:pt x="194596" y="870966"/>
                      <a:pt x="435483" y="870966"/>
                    </a:cubicBezTo>
                    <a:cubicBezTo>
                      <a:pt x="676370" y="870966"/>
                      <a:pt x="870966" y="676370"/>
                      <a:pt x="870966" y="435483"/>
                    </a:cubicBezTo>
                    <a:cubicBezTo>
                      <a:pt x="870966" y="195453"/>
                      <a:pt x="676370" y="0"/>
                      <a:pt x="435483" y="0"/>
                    </a:cubicBezTo>
                    <a:close/>
                    <a:moveTo>
                      <a:pt x="441484" y="804100"/>
                    </a:moveTo>
                    <a:lnTo>
                      <a:pt x="430340" y="804100"/>
                    </a:lnTo>
                    <a:cubicBezTo>
                      <a:pt x="272605" y="801529"/>
                      <a:pt x="138017" y="699516"/>
                      <a:pt x="88297" y="558070"/>
                    </a:cubicBezTo>
                    <a:cubicBezTo>
                      <a:pt x="74581" y="519493"/>
                      <a:pt x="67723" y="478345"/>
                      <a:pt x="67723" y="435483"/>
                    </a:cubicBezTo>
                    <a:cubicBezTo>
                      <a:pt x="67723" y="392620"/>
                      <a:pt x="75438" y="350615"/>
                      <a:pt x="89154" y="312896"/>
                    </a:cubicBezTo>
                    <a:cubicBezTo>
                      <a:pt x="139732" y="169735"/>
                      <a:pt x="276035" y="66865"/>
                      <a:pt x="437198" y="66865"/>
                    </a:cubicBezTo>
                    <a:cubicBezTo>
                      <a:pt x="597503" y="66865"/>
                      <a:pt x="734663" y="169735"/>
                      <a:pt x="785241" y="312896"/>
                    </a:cubicBezTo>
                    <a:cubicBezTo>
                      <a:pt x="798957" y="351473"/>
                      <a:pt x="806672" y="392620"/>
                      <a:pt x="806672" y="435483"/>
                    </a:cubicBezTo>
                    <a:cubicBezTo>
                      <a:pt x="806672" y="478345"/>
                      <a:pt x="798957" y="520351"/>
                      <a:pt x="786098" y="558070"/>
                    </a:cubicBezTo>
                    <a:cubicBezTo>
                      <a:pt x="732949" y="700373"/>
                      <a:pt x="599218" y="801529"/>
                      <a:pt x="441484" y="804100"/>
                    </a:cubicBezTo>
                    <a:close/>
                  </a:path>
                </a:pathLst>
              </a:custGeom>
              <a:solidFill>
                <a:srgbClr val="FFFFFF"/>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pic>
        <p:nvPicPr>
          <p:cNvPr id="15" name="Picture Placeholder 14">
            <a:extLst>
              <a:ext uri="{FF2B5EF4-FFF2-40B4-BE49-F238E27FC236}">
                <a16:creationId xmlns:a16="http://schemas.microsoft.com/office/drawing/2014/main" id="{7A62E452-79EF-4349-B63F-4AC727E5DFEB}"/>
              </a:ext>
            </a:extLst>
          </p:cNvPr>
          <p:cNvPicPr>
            <a:picLocks noGrp="1" noChangeAspect="1"/>
          </p:cNvPicPr>
          <p:nvPr>
            <p:ph type="pic" sz="quarter" idx="56"/>
          </p:nvPr>
        </p:nvPicPr>
        <p:blipFill>
          <a:blip r:embed="rId2"/>
          <a:srcRect l="8080" r="8080"/>
          <a:stretch/>
        </p:blipFill>
        <p:spPr>
          <a:xfrm>
            <a:off x="4915281" y="4298347"/>
            <a:ext cx="2648788" cy="1685456"/>
          </a:xfrm>
        </p:spPr>
      </p:pic>
      <p:grpSp>
        <p:nvGrpSpPr>
          <p:cNvPr id="654" name="Group 653">
            <a:extLst>
              <a:ext uri="{FF2B5EF4-FFF2-40B4-BE49-F238E27FC236}">
                <a16:creationId xmlns:a16="http://schemas.microsoft.com/office/drawing/2014/main" id="{8BC63F73-A8E7-7B4F-8E48-2ED3760F14F8}"/>
              </a:ext>
            </a:extLst>
          </p:cNvPr>
          <p:cNvGrpSpPr/>
          <p:nvPr/>
        </p:nvGrpSpPr>
        <p:grpSpPr>
          <a:xfrm>
            <a:off x="4225123" y="5177864"/>
            <a:ext cx="940579" cy="832733"/>
            <a:chOff x="3932088" y="3299986"/>
            <a:chExt cx="940579" cy="832733"/>
          </a:xfrm>
        </p:grpSpPr>
        <p:sp>
          <p:nvSpPr>
            <p:cNvPr id="655" name="Freeform 654">
              <a:extLst>
                <a:ext uri="{FF2B5EF4-FFF2-40B4-BE49-F238E27FC236}">
                  <a16:creationId xmlns:a16="http://schemas.microsoft.com/office/drawing/2014/main" id="{502D549A-0FF8-574B-B65E-2E442F29F81E}"/>
                </a:ext>
              </a:extLst>
            </p:cNvPr>
            <p:cNvSpPr/>
            <p:nvPr/>
          </p:nvSpPr>
          <p:spPr>
            <a:xfrm>
              <a:off x="3966283" y="3299986"/>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6" name="Rectangle 655">
              <a:extLst>
                <a:ext uri="{FF2B5EF4-FFF2-40B4-BE49-F238E27FC236}">
                  <a16:creationId xmlns:a16="http://schemas.microsoft.com/office/drawing/2014/main" id="{5AF9088F-2143-8140-832F-E36729D08C53}"/>
                </a:ext>
              </a:extLst>
            </p:cNvPr>
            <p:cNvSpPr/>
            <p:nvPr/>
          </p:nvSpPr>
          <p:spPr>
            <a:xfrm rot="585404">
              <a:off x="3932088" y="3479589"/>
              <a:ext cx="940579" cy="473528"/>
            </a:xfrm>
            <a:prstGeom prst="rect">
              <a:avLst/>
            </a:prstGeom>
          </p:spPr>
          <p:txBody>
            <a:bodyPr wrap="none">
              <a:spAutoFit/>
            </a:bodyPr>
            <a:lstStyle/>
            <a:p>
              <a:pPr marL="12700" marR="0" lvl="0" indent="0" algn="ctr" defTabSz="325892" rtl="0" eaLnBrk="1" fontAlgn="auto" latinLnBrk="0" hangingPunct="1">
                <a:lnSpc>
                  <a:spcPts val="1420"/>
                </a:lnSpc>
                <a:spcBef>
                  <a:spcPts val="10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CLICK</a:t>
              </a:r>
            </a:p>
            <a:p>
              <a:pPr marL="12700" marR="0" lvl="0" indent="0" algn="ctr" defTabSz="325892" rtl="0" eaLnBrk="1" fontAlgn="auto" latinLnBrk="0" hangingPunct="1">
                <a:lnSpc>
                  <a:spcPts val="1420"/>
                </a:lnSpc>
                <a:spcBef>
                  <a:spcPts val="10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TO VIEW</a:t>
              </a:r>
              <a:endPar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40" name="Graphic 791">
            <a:extLst>
              <a:ext uri="{FF2B5EF4-FFF2-40B4-BE49-F238E27FC236}">
                <a16:creationId xmlns:a16="http://schemas.microsoft.com/office/drawing/2014/main" id="{B98404D2-A37B-4A90-B059-0846F07B5FF8}"/>
              </a:ext>
            </a:extLst>
          </p:cNvPr>
          <p:cNvGrpSpPr>
            <a:grpSpLocks noChangeAspect="1"/>
          </p:cNvGrpSpPr>
          <p:nvPr/>
        </p:nvGrpSpPr>
        <p:grpSpPr>
          <a:xfrm>
            <a:off x="508001" y="2954365"/>
            <a:ext cx="572400" cy="572400"/>
            <a:chOff x="3716525" y="3126196"/>
            <a:chExt cx="960078" cy="960078"/>
          </a:xfrm>
        </p:grpSpPr>
        <p:sp>
          <p:nvSpPr>
            <p:cNvPr id="41" name="Freeform 29">
              <a:extLst>
                <a:ext uri="{FF2B5EF4-FFF2-40B4-BE49-F238E27FC236}">
                  <a16:creationId xmlns:a16="http://schemas.microsoft.com/office/drawing/2014/main" id="{A40C7F3C-3B13-4673-A9C7-08E5BDCF72D1}"/>
                </a:ext>
              </a:extLst>
            </p:cNvPr>
            <p:cNvSpPr/>
            <p:nvPr/>
          </p:nvSpPr>
          <p:spPr>
            <a:xfrm>
              <a:off x="3716525" y="3126196"/>
              <a:ext cx="960078" cy="960078"/>
            </a:xfrm>
            <a:custGeom>
              <a:avLst/>
              <a:gdLst>
                <a:gd name="connsiteX0" fmla="*/ 480040 w 960078"/>
                <a:gd name="connsiteY0" fmla="*/ 960079 h 960078"/>
                <a:gd name="connsiteX1" fmla="*/ 960079 w 960078"/>
                <a:gd name="connsiteY1" fmla="*/ 480039 h 960078"/>
                <a:gd name="connsiteX2" fmla="*/ 480040 w 960078"/>
                <a:gd name="connsiteY2" fmla="*/ 0 h 960078"/>
                <a:gd name="connsiteX3" fmla="*/ 0 w 960078"/>
                <a:gd name="connsiteY3" fmla="*/ 480039 h 960078"/>
                <a:gd name="connsiteX4" fmla="*/ 480040 w 960078"/>
                <a:gd name="connsiteY4" fmla="*/ 960079 h 960078"/>
                <a:gd name="connsiteX5" fmla="*/ 480040 w 960078"/>
                <a:gd name="connsiteY5" fmla="*/ 960079 h 9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078" h="960078">
                  <a:moveTo>
                    <a:pt x="480040" y="960079"/>
                  </a:moveTo>
                  <a:cubicBezTo>
                    <a:pt x="745573" y="960079"/>
                    <a:pt x="960079" y="745573"/>
                    <a:pt x="960079" y="480039"/>
                  </a:cubicBezTo>
                  <a:cubicBezTo>
                    <a:pt x="960079" y="214506"/>
                    <a:pt x="745573" y="0"/>
                    <a:pt x="480040" y="0"/>
                  </a:cubicBezTo>
                  <a:cubicBezTo>
                    <a:pt x="215451" y="0"/>
                    <a:pt x="0" y="214506"/>
                    <a:pt x="0" y="480039"/>
                  </a:cubicBezTo>
                  <a:cubicBezTo>
                    <a:pt x="0" y="745573"/>
                    <a:pt x="215451" y="960079"/>
                    <a:pt x="480040" y="960079"/>
                  </a:cubicBezTo>
                  <a:lnTo>
                    <a:pt x="480040" y="960079"/>
                  </a:lnTo>
                  <a:close/>
                </a:path>
              </a:pathLst>
            </a:custGeom>
            <a:solidFill>
              <a:srgbClr val="FFFFFF"/>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30">
              <a:extLst>
                <a:ext uri="{FF2B5EF4-FFF2-40B4-BE49-F238E27FC236}">
                  <a16:creationId xmlns:a16="http://schemas.microsoft.com/office/drawing/2014/main" id="{CBB152E6-2402-4DC0-81A9-6471CEB03623}"/>
                </a:ext>
              </a:extLst>
            </p:cNvPr>
            <p:cNvSpPr/>
            <p:nvPr/>
          </p:nvSpPr>
          <p:spPr>
            <a:xfrm>
              <a:off x="3790232" y="3272665"/>
              <a:ext cx="173872" cy="667141"/>
            </a:xfrm>
            <a:custGeom>
              <a:avLst/>
              <a:gdLst>
                <a:gd name="connsiteX0" fmla="*/ 173872 w 173872"/>
                <a:gd name="connsiteY0" fmla="*/ 667141 h 667141"/>
                <a:gd name="connsiteX1" fmla="*/ 173872 w 173872"/>
                <a:gd name="connsiteY1" fmla="*/ 0 h 667141"/>
                <a:gd name="connsiteX2" fmla="*/ 0 w 173872"/>
                <a:gd name="connsiteY2" fmla="*/ 333571 h 667141"/>
                <a:gd name="connsiteX3" fmla="*/ 173872 w 173872"/>
                <a:gd name="connsiteY3" fmla="*/ 667141 h 667141"/>
                <a:gd name="connsiteX4" fmla="*/ 173872 w 173872"/>
                <a:gd name="connsiteY4" fmla="*/ 667141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2" h="667141">
                  <a:moveTo>
                    <a:pt x="173872" y="667141"/>
                  </a:moveTo>
                  <a:lnTo>
                    <a:pt x="173872" y="0"/>
                  </a:lnTo>
                  <a:cubicBezTo>
                    <a:pt x="68982" y="73707"/>
                    <a:pt x="0" y="195607"/>
                    <a:pt x="0" y="333571"/>
                  </a:cubicBezTo>
                  <a:cubicBezTo>
                    <a:pt x="0" y="471535"/>
                    <a:pt x="68982" y="593434"/>
                    <a:pt x="173872" y="667141"/>
                  </a:cubicBezTo>
                  <a:lnTo>
                    <a:pt x="173872" y="667141"/>
                  </a:lnTo>
                  <a:close/>
                </a:path>
              </a:pathLst>
            </a:custGeom>
            <a:solidFill>
              <a:srgbClr val="3F9A64"/>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31">
              <a:extLst>
                <a:ext uri="{FF2B5EF4-FFF2-40B4-BE49-F238E27FC236}">
                  <a16:creationId xmlns:a16="http://schemas.microsoft.com/office/drawing/2014/main" id="{F864C28F-7012-4C5B-BEF0-7862F03BAF70}"/>
                </a:ext>
              </a:extLst>
            </p:cNvPr>
            <p:cNvSpPr/>
            <p:nvPr/>
          </p:nvSpPr>
          <p:spPr>
            <a:xfrm>
              <a:off x="3965049" y="3199903"/>
              <a:ext cx="463975" cy="812665"/>
            </a:xfrm>
            <a:custGeom>
              <a:avLst/>
              <a:gdLst>
                <a:gd name="connsiteX0" fmla="*/ 227735 w 463975"/>
                <a:gd name="connsiteY0" fmla="*/ 812665 h 812665"/>
                <a:gd name="connsiteX1" fmla="*/ 236240 w 463975"/>
                <a:gd name="connsiteY1" fmla="*/ 812665 h 812665"/>
                <a:gd name="connsiteX2" fmla="*/ 463975 w 463975"/>
                <a:gd name="connsiteY2" fmla="*/ 739903 h 812665"/>
                <a:gd name="connsiteX3" fmla="*/ 463975 w 463975"/>
                <a:gd name="connsiteY3" fmla="*/ 72762 h 812665"/>
                <a:gd name="connsiteX4" fmla="*/ 233405 w 463975"/>
                <a:gd name="connsiteY4" fmla="*/ 0 h 812665"/>
                <a:gd name="connsiteX5" fmla="*/ 230570 w 463975"/>
                <a:gd name="connsiteY5" fmla="*/ 0 h 812665"/>
                <a:gd name="connsiteX6" fmla="*/ 0 w 463975"/>
                <a:gd name="connsiteY6" fmla="*/ 72762 h 812665"/>
                <a:gd name="connsiteX7" fmla="*/ 0 w 463975"/>
                <a:gd name="connsiteY7" fmla="*/ 739903 h 812665"/>
                <a:gd name="connsiteX8" fmla="*/ 227735 w 463975"/>
                <a:gd name="connsiteY8" fmla="*/ 812665 h 812665"/>
                <a:gd name="connsiteX9" fmla="*/ 227735 w 463975"/>
                <a:gd name="connsiteY9" fmla="*/ 812665 h 8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975" h="812665">
                  <a:moveTo>
                    <a:pt x="227735" y="812665"/>
                  </a:moveTo>
                  <a:lnTo>
                    <a:pt x="236240" y="812665"/>
                  </a:lnTo>
                  <a:cubicBezTo>
                    <a:pt x="321286" y="811720"/>
                    <a:pt x="399718" y="785261"/>
                    <a:pt x="463975" y="739903"/>
                  </a:cubicBezTo>
                  <a:lnTo>
                    <a:pt x="463975" y="72762"/>
                  </a:lnTo>
                  <a:cubicBezTo>
                    <a:pt x="398773" y="27404"/>
                    <a:pt x="319396" y="0"/>
                    <a:pt x="233405" y="0"/>
                  </a:cubicBezTo>
                  <a:lnTo>
                    <a:pt x="230570" y="0"/>
                  </a:lnTo>
                  <a:cubicBezTo>
                    <a:pt x="144579" y="0"/>
                    <a:pt x="65202" y="27404"/>
                    <a:pt x="0" y="72762"/>
                  </a:cubicBezTo>
                  <a:lnTo>
                    <a:pt x="0" y="739903"/>
                  </a:lnTo>
                  <a:cubicBezTo>
                    <a:pt x="64257" y="785261"/>
                    <a:pt x="142689" y="811720"/>
                    <a:pt x="227735" y="812665"/>
                  </a:cubicBezTo>
                  <a:lnTo>
                    <a:pt x="227735" y="812665"/>
                  </a:lnTo>
                  <a:close/>
                </a:path>
              </a:pathLst>
            </a:custGeom>
            <a:solidFill>
              <a:srgbClr val="FFFFFF"/>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32">
              <a:extLst>
                <a:ext uri="{FF2B5EF4-FFF2-40B4-BE49-F238E27FC236}">
                  <a16:creationId xmlns:a16="http://schemas.microsoft.com/office/drawing/2014/main" id="{B44E174F-57A8-4B07-A2D0-5AA253EFF10B}"/>
                </a:ext>
              </a:extLst>
            </p:cNvPr>
            <p:cNvSpPr/>
            <p:nvPr/>
          </p:nvSpPr>
          <p:spPr>
            <a:xfrm>
              <a:off x="4429024" y="3272665"/>
              <a:ext cx="173882" cy="667141"/>
            </a:xfrm>
            <a:custGeom>
              <a:avLst/>
              <a:gdLst>
                <a:gd name="connsiteX0" fmla="*/ 0 w 173882"/>
                <a:gd name="connsiteY0" fmla="*/ 0 h 667141"/>
                <a:gd name="connsiteX1" fmla="*/ 0 w 173882"/>
                <a:gd name="connsiteY1" fmla="*/ 667141 h 667141"/>
                <a:gd name="connsiteX2" fmla="*/ 173872 w 173882"/>
                <a:gd name="connsiteY2" fmla="*/ 333571 h 667141"/>
                <a:gd name="connsiteX3" fmla="*/ 0 w 173882"/>
                <a:gd name="connsiteY3" fmla="*/ 0 h 667141"/>
                <a:gd name="connsiteX4" fmla="*/ 0 w 173882"/>
                <a:gd name="connsiteY4" fmla="*/ 0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 h="667141">
                  <a:moveTo>
                    <a:pt x="0" y="0"/>
                  </a:moveTo>
                  <a:lnTo>
                    <a:pt x="0" y="667141"/>
                  </a:lnTo>
                  <a:cubicBezTo>
                    <a:pt x="104890" y="593434"/>
                    <a:pt x="173872" y="471535"/>
                    <a:pt x="173872" y="333571"/>
                  </a:cubicBezTo>
                  <a:cubicBezTo>
                    <a:pt x="174817" y="195607"/>
                    <a:pt x="105835" y="73707"/>
                    <a:pt x="0" y="0"/>
                  </a:cubicBezTo>
                  <a:lnTo>
                    <a:pt x="0" y="0"/>
                  </a:lnTo>
                  <a:close/>
                </a:path>
              </a:pathLst>
            </a:custGeom>
            <a:solidFill>
              <a:srgbClr val="ED7E46"/>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48" name="Group 47">
            <a:extLst>
              <a:ext uri="{FF2B5EF4-FFF2-40B4-BE49-F238E27FC236}">
                <a16:creationId xmlns:a16="http://schemas.microsoft.com/office/drawing/2014/main" id="{AB26561F-D166-4721-B944-6D252833A87A}"/>
              </a:ext>
            </a:extLst>
          </p:cNvPr>
          <p:cNvGrpSpPr>
            <a:grpSpLocks noChangeAspect="1"/>
          </p:cNvGrpSpPr>
          <p:nvPr/>
        </p:nvGrpSpPr>
        <p:grpSpPr>
          <a:xfrm>
            <a:off x="515182" y="2941657"/>
            <a:ext cx="572399" cy="572400"/>
            <a:chOff x="395997" y="8776968"/>
            <a:chExt cx="870965" cy="870966"/>
          </a:xfrm>
        </p:grpSpPr>
        <p:sp>
          <p:nvSpPr>
            <p:cNvPr id="49" name="Oval 48">
              <a:extLst>
                <a:ext uri="{FF2B5EF4-FFF2-40B4-BE49-F238E27FC236}">
                  <a16:creationId xmlns:a16="http://schemas.microsoft.com/office/drawing/2014/main" id="{189A384B-80DE-4A7A-B86C-CD02D952B7D7}"/>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6E6CAFF9-D68C-489A-AB20-CBE70E7985D8}"/>
                </a:ext>
              </a:extLst>
            </p:cNvPr>
            <p:cNvGrpSpPr/>
            <p:nvPr/>
          </p:nvGrpSpPr>
          <p:grpSpPr>
            <a:xfrm>
              <a:off x="395997" y="8776968"/>
              <a:ext cx="870965" cy="870966"/>
              <a:chOff x="7981950" y="1415319"/>
              <a:chExt cx="870965" cy="870966"/>
            </a:xfrm>
          </p:grpSpPr>
          <p:sp>
            <p:nvSpPr>
              <p:cNvPr id="51" name="Freeform 472">
                <a:extLst>
                  <a:ext uri="{FF2B5EF4-FFF2-40B4-BE49-F238E27FC236}">
                    <a16:creationId xmlns:a16="http://schemas.microsoft.com/office/drawing/2014/main" id="{DC79BF74-0242-47BD-ABA3-3F98D98F0060}"/>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endParaRPr lang="en-US"/>
              </a:p>
            </p:txBody>
          </p:sp>
          <p:sp>
            <p:nvSpPr>
              <p:cNvPr id="52" name="Freeform 473">
                <a:extLst>
                  <a:ext uri="{FF2B5EF4-FFF2-40B4-BE49-F238E27FC236}">
                    <a16:creationId xmlns:a16="http://schemas.microsoft.com/office/drawing/2014/main" id="{A2B6FC5E-2123-43A8-93B0-9875FABE9363}"/>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endParaRPr lang="en-US"/>
              </a:p>
            </p:txBody>
          </p:sp>
          <p:sp>
            <p:nvSpPr>
              <p:cNvPr id="53" name="Freeform 474">
                <a:extLst>
                  <a:ext uri="{FF2B5EF4-FFF2-40B4-BE49-F238E27FC236}">
                    <a16:creationId xmlns:a16="http://schemas.microsoft.com/office/drawing/2014/main" id="{129DF824-59C7-460E-8763-8D953050F9D2}"/>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endParaRPr lang="en-US"/>
              </a:p>
            </p:txBody>
          </p:sp>
          <p:sp>
            <p:nvSpPr>
              <p:cNvPr id="54" name="Freeform 475">
                <a:extLst>
                  <a:ext uri="{FF2B5EF4-FFF2-40B4-BE49-F238E27FC236}">
                    <a16:creationId xmlns:a16="http://schemas.microsoft.com/office/drawing/2014/main" id="{E06E2856-A446-4798-9929-9A0DEF5643E7}"/>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endParaRPr lang="en-US"/>
              </a:p>
            </p:txBody>
          </p:sp>
          <p:sp>
            <p:nvSpPr>
              <p:cNvPr id="55" name="Freeform 476">
                <a:extLst>
                  <a:ext uri="{FF2B5EF4-FFF2-40B4-BE49-F238E27FC236}">
                    <a16:creationId xmlns:a16="http://schemas.microsoft.com/office/drawing/2014/main" id="{359A2515-BDFE-4525-BB90-376F3B34A1B8}"/>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endParaRPr lang="en-US"/>
              </a:p>
            </p:txBody>
          </p:sp>
          <p:sp>
            <p:nvSpPr>
              <p:cNvPr id="56" name="Freeform 477">
                <a:extLst>
                  <a:ext uri="{FF2B5EF4-FFF2-40B4-BE49-F238E27FC236}">
                    <a16:creationId xmlns:a16="http://schemas.microsoft.com/office/drawing/2014/main" id="{641FA6EF-6079-40E1-9617-288B032C8E79}"/>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endParaRPr lang="en-US"/>
              </a:p>
            </p:txBody>
          </p:sp>
          <p:sp>
            <p:nvSpPr>
              <p:cNvPr id="57" name="Freeform 478">
                <a:extLst>
                  <a:ext uri="{FF2B5EF4-FFF2-40B4-BE49-F238E27FC236}">
                    <a16:creationId xmlns:a16="http://schemas.microsoft.com/office/drawing/2014/main" id="{A41BB7E0-02E8-4607-9DF0-002190CF5BE6}"/>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endParaRPr lang="en-US"/>
              </a:p>
            </p:txBody>
          </p:sp>
          <p:sp>
            <p:nvSpPr>
              <p:cNvPr id="58" name="Freeform 479">
                <a:extLst>
                  <a:ext uri="{FF2B5EF4-FFF2-40B4-BE49-F238E27FC236}">
                    <a16:creationId xmlns:a16="http://schemas.microsoft.com/office/drawing/2014/main" id="{3C6523DF-AB77-4EE0-84ED-1F3573D1631A}"/>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endParaRPr lang="en-US"/>
              </a:p>
            </p:txBody>
          </p:sp>
          <p:sp>
            <p:nvSpPr>
              <p:cNvPr id="59" name="Freeform 480">
                <a:extLst>
                  <a:ext uri="{FF2B5EF4-FFF2-40B4-BE49-F238E27FC236}">
                    <a16:creationId xmlns:a16="http://schemas.microsoft.com/office/drawing/2014/main" id="{26215A14-A40E-4BD0-89A0-13E93487CA51}"/>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endParaRPr lang="en-US"/>
              </a:p>
            </p:txBody>
          </p:sp>
          <p:sp>
            <p:nvSpPr>
              <p:cNvPr id="60" name="Freeform 481">
                <a:extLst>
                  <a:ext uri="{FF2B5EF4-FFF2-40B4-BE49-F238E27FC236}">
                    <a16:creationId xmlns:a16="http://schemas.microsoft.com/office/drawing/2014/main" id="{A63371B9-9CC2-4B46-B358-3C806B217915}"/>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endParaRPr lang="en-US"/>
              </a:p>
            </p:txBody>
          </p:sp>
          <p:sp>
            <p:nvSpPr>
              <p:cNvPr id="61" name="Freeform 482">
                <a:extLst>
                  <a:ext uri="{FF2B5EF4-FFF2-40B4-BE49-F238E27FC236}">
                    <a16:creationId xmlns:a16="http://schemas.microsoft.com/office/drawing/2014/main" id="{143EDB95-3448-478A-BDCF-E82FB030A59C}"/>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endParaRPr lang="en-US"/>
              </a:p>
            </p:txBody>
          </p:sp>
          <p:sp>
            <p:nvSpPr>
              <p:cNvPr id="62" name="Freeform 483">
                <a:extLst>
                  <a:ext uri="{FF2B5EF4-FFF2-40B4-BE49-F238E27FC236}">
                    <a16:creationId xmlns:a16="http://schemas.microsoft.com/office/drawing/2014/main" id="{23ACDC55-A161-4C10-8CC5-36644EBBBF24}"/>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endParaRPr lang="en-US"/>
              </a:p>
            </p:txBody>
          </p:sp>
          <p:sp>
            <p:nvSpPr>
              <p:cNvPr id="63" name="Freeform 484">
                <a:extLst>
                  <a:ext uri="{FF2B5EF4-FFF2-40B4-BE49-F238E27FC236}">
                    <a16:creationId xmlns:a16="http://schemas.microsoft.com/office/drawing/2014/main" id="{6DAC6E1E-A56D-4DEC-89E1-94C8E7B41D55}"/>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endParaRPr lang="en-US"/>
              </a:p>
            </p:txBody>
          </p:sp>
          <p:sp>
            <p:nvSpPr>
              <p:cNvPr id="64" name="Freeform 485">
                <a:extLst>
                  <a:ext uri="{FF2B5EF4-FFF2-40B4-BE49-F238E27FC236}">
                    <a16:creationId xmlns:a16="http://schemas.microsoft.com/office/drawing/2014/main" id="{BE687790-76FE-4139-A14C-F38B74CC6A00}"/>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endParaRPr lang="en-US"/>
              </a:p>
            </p:txBody>
          </p:sp>
          <p:sp>
            <p:nvSpPr>
              <p:cNvPr id="65" name="Freeform 486">
                <a:extLst>
                  <a:ext uri="{FF2B5EF4-FFF2-40B4-BE49-F238E27FC236}">
                    <a16:creationId xmlns:a16="http://schemas.microsoft.com/office/drawing/2014/main" id="{D5DF0B7C-A7FB-4711-A380-7ABF35E1F898}"/>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endParaRPr lang="en-US"/>
              </a:p>
            </p:txBody>
          </p:sp>
          <p:sp>
            <p:nvSpPr>
              <p:cNvPr id="66" name="Freeform 487">
                <a:extLst>
                  <a:ext uri="{FF2B5EF4-FFF2-40B4-BE49-F238E27FC236}">
                    <a16:creationId xmlns:a16="http://schemas.microsoft.com/office/drawing/2014/main" id="{DFD177DF-5370-4134-90DC-76A062D37623}"/>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endParaRPr lang="en-US"/>
              </a:p>
            </p:txBody>
          </p:sp>
          <p:sp>
            <p:nvSpPr>
              <p:cNvPr id="67" name="Freeform 488">
                <a:extLst>
                  <a:ext uri="{FF2B5EF4-FFF2-40B4-BE49-F238E27FC236}">
                    <a16:creationId xmlns:a16="http://schemas.microsoft.com/office/drawing/2014/main" id="{26340FA1-93C0-49F3-AAD9-3EDC8C6A52C5}"/>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endParaRPr lang="en-US"/>
              </a:p>
            </p:txBody>
          </p:sp>
          <p:sp>
            <p:nvSpPr>
              <p:cNvPr id="68" name="Freeform 489">
                <a:extLst>
                  <a:ext uri="{FF2B5EF4-FFF2-40B4-BE49-F238E27FC236}">
                    <a16:creationId xmlns:a16="http://schemas.microsoft.com/office/drawing/2014/main" id="{370BACE8-A623-490E-83F3-F431A1C46171}"/>
                  </a:ext>
                </a:extLst>
              </p:cNvPr>
              <p:cNvSpPr/>
              <p:nvPr/>
            </p:nvSpPr>
            <p:spPr>
              <a:xfrm>
                <a:off x="7981950" y="1415319"/>
                <a:ext cx="870965" cy="870966"/>
              </a:xfrm>
              <a:custGeom>
                <a:avLst/>
                <a:gdLst>
                  <a:gd name="connsiteX0" fmla="*/ 435483 w 870965"/>
                  <a:gd name="connsiteY0" fmla="*/ 0 h 870966"/>
                  <a:gd name="connsiteX1" fmla="*/ 0 w 870965"/>
                  <a:gd name="connsiteY1" fmla="*/ 435483 h 870966"/>
                  <a:gd name="connsiteX2" fmla="*/ 435483 w 870965"/>
                  <a:gd name="connsiteY2" fmla="*/ 870966 h 870966"/>
                  <a:gd name="connsiteX3" fmla="*/ 870966 w 870965"/>
                  <a:gd name="connsiteY3" fmla="*/ 435483 h 870966"/>
                  <a:gd name="connsiteX4" fmla="*/ 435483 w 870965"/>
                  <a:gd name="connsiteY4" fmla="*/ 0 h 870966"/>
                  <a:gd name="connsiteX5" fmla="*/ 441484 w 870965"/>
                  <a:gd name="connsiteY5" fmla="*/ 804100 h 870966"/>
                  <a:gd name="connsiteX6" fmla="*/ 430340 w 870965"/>
                  <a:gd name="connsiteY6" fmla="*/ 804100 h 870966"/>
                  <a:gd name="connsiteX7" fmla="*/ 88297 w 870965"/>
                  <a:gd name="connsiteY7" fmla="*/ 558070 h 870966"/>
                  <a:gd name="connsiteX8" fmla="*/ 67723 w 870965"/>
                  <a:gd name="connsiteY8" fmla="*/ 435483 h 870966"/>
                  <a:gd name="connsiteX9" fmla="*/ 89154 w 870965"/>
                  <a:gd name="connsiteY9" fmla="*/ 312896 h 870966"/>
                  <a:gd name="connsiteX10" fmla="*/ 437198 w 870965"/>
                  <a:gd name="connsiteY10" fmla="*/ 66865 h 870966"/>
                  <a:gd name="connsiteX11" fmla="*/ 785241 w 870965"/>
                  <a:gd name="connsiteY11" fmla="*/ 312896 h 870966"/>
                  <a:gd name="connsiteX12" fmla="*/ 806672 w 870965"/>
                  <a:gd name="connsiteY12" fmla="*/ 435483 h 870966"/>
                  <a:gd name="connsiteX13" fmla="*/ 786098 w 870965"/>
                  <a:gd name="connsiteY13" fmla="*/ 558070 h 870966"/>
                  <a:gd name="connsiteX14" fmla="*/ 441484 w 870965"/>
                  <a:gd name="connsiteY14" fmla="*/ 804100 h 8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965" h="870966">
                    <a:moveTo>
                      <a:pt x="435483" y="0"/>
                    </a:moveTo>
                    <a:cubicBezTo>
                      <a:pt x="194596" y="0"/>
                      <a:pt x="0" y="194596"/>
                      <a:pt x="0" y="435483"/>
                    </a:cubicBezTo>
                    <a:cubicBezTo>
                      <a:pt x="0" y="675513"/>
                      <a:pt x="194596" y="870966"/>
                      <a:pt x="435483" y="870966"/>
                    </a:cubicBezTo>
                    <a:cubicBezTo>
                      <a:pt x="676370" y="870966"/>
                      <a:pt x="870966" y="676370"/>
                      <a:pt x="870966" y="435483"/>
                    </a:cubicBezTo>
                    <a:cubicBezTo>
                      <a:pt x="870966" y="195453"/>
                      <a:pt x="676370" y="0"/>
                      <a:pt x="435483" y="0"/>
                    </a:cubicBezTo>
                    <a:close/>
                    <a:moveTo>
                      <a:pt x="441484" y="804100"/>
                    </a:moveTo>
                    <a:lnTo>
                      <a:pt x="430340" y="804100"/>
                    </a:lnTo>
                    <a:cubicBezTo>
                      <a:pt x="272605" y="801529"/>
                      <a:pt x="138017" y="699516"/>
                      <a:pt x="88297" y="558070"/>
                    </a:cubicBezTo>
                    <a:cubicBezTo>
                      <a:pt x="74581" y="519493"/>
                      <a:pt x="67723" y="478345"/>
                      <a:pt x="67723" y="435483"/>
                    </a:cubicBezTo>
                    <a:cubicBezTo>
                      <a:pt x="67723" y="392620"/>
                      <a:pt x="75438" y="350615"/>
                      <a:pt x="89154" y="312896"/>
                    </a:cubicBezTo>
                    <a:cubicBezTo>
                      <a:pt x="139732" y="169735"/>
                      <a:pt x="276035" y="66865"/>
                      <a:pt x="437198" y="66865"/>
                    </a:cubicBezTo>
                    <a:cubicBezTo>
                      <a:pt x="597503" y="66865"/>
                      <a:pt x="734663" y="169735"/>
                      <a:pt x="785241" y="312896"/>
                    </a:cubicBezTo>
                    <a:cubicBezTo>
                      <a:pt x="798957" y="351473"/>
                      <a:pt x="806672" y="392620"/>
                      <a:pt x="806672" y="435483"/>
                    </a:cubicBezTo>
                    <a:cubicBezTo>
                      <a:pt x="806672" y="478345"/>
                      <a:pt x="798957" y="520351"/>
                      <a:pt x="786098" y="558070"/>
                    </a:cubicBezTo>
                    <a:cubicBezTo>
                      <a:pt x="732949" y="700373"/>
                      <a:pt x="599218" y="801529"/>
                      <a:pt x="441484" y="804100"/>
                    </a:cubicBezTo>
                    <a:close/>
                  </a:path>
                </a:pathLst>
              </a:custGeom>
              <a:solidFill>
                <a:srgbClr val="FFFFFF"/>
              </a:solidFill>
              <a:ln w="8572" cap="flat">
                <a:noFill/>
                <a:prstDash val="solid"/>
                <a:miter/>
              </a:ln>
            </p:spPr>
            <p:txBody>
              <a:bodyPr rtlCol="0" anchor="ctr"/>
              <a:lstStyle/>
              <a:p>
                <a:endParaRPr lang="en-US" dirty="0"/>
              </a:p>
            </p:txBody>
          </p:sp>
        </p:grpSp>
      </p:grpSp>
      <p:pic>
        <p:nvPicPr>
          <p:cNvPr id="3" name="Picture Placeholder 2"/>
          <p:cNvPicPr>
            <a:picLocks noGrp="1" noChangeAspect="1"/>
          </p:cNvPicPr>
          <p:nvPr>
            <p:ph type="pic" sz="quarter" idx="17"/>
          </p:nvPr>
        </p:nvPicPr>
        <p:blipFill rotWithShape="1">
          <a:blip r:embed="rId4"/>
          <a:srcRect t="12560" b="12560"/>
          <a:stretch/>
        </p:blipFill>
        <p:spPr>
          <a:prstGeom prst="rect">
            <a:avLst/>
          </a:prstGeom>
        </p:spPr>
      </p:pic>
    </p:spTree>
    <p:extLst>
      <p:ext uri="{BB962C8B-B14F-4D97-AF65-F5344CB8AC3E}">
        <p14:creationId xmlns:p14="http://schemas.microsoft.com/office/powerpoint/2010/main" val="81457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526896"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b="0" dirty="0">
                <a:solidFill>
                  <a:schemeClr val="tx1"/>
                </a:solidFill>
              </a:rPr>
              <a:t>(</a:t>
            </a:r>
            <a:r>
              <a:rPr lang="en-US" b="0" dirty="0" err="1">
                <a:solidFill>
                  <a:schemeClr val="tx1"/>
                </a:solidFill>
              </a:rPr>
              <a:t>eg</a:t>
            </a:r>
            <a:r>
              <a:rPr lang="en-US" b="0" dirty="0">
                <a:solidFill>
                  <a:schemeClr val="tx1"/>
                </a:solidFill>
              </a:rPr>
              <a:t> tenants, students, members of the public </a:t>
            </a:r>
            <a:r>
              <a:rPr lang="en-US" b="0" dirty="0" err="1">
                <a:solidFill>
                  <a:schemeClr val="tx1"/>
                </a:solidFill>
              </a:rPr>
              <a:t>etc</a:t>
            </a:r>
            <a:r>
              <a:rPr lang="en-US"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pPr algn="l"/>
            <a:r>
              <a:rPr lang="en-GB" dirty="0"/>
              <a:t>Local Enterprise </a:t>
            </a:r>
          </a:p>
          <a:p>
            <a:pPr marL="0" indent="0">
              <a:buNone/>
            </a:pP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09885" cy="1200896"/>
          </a:xfrm>
        </p:spPr>
        <p:txBody>
          <a:bodyPr/>
          <a:lstStyle/>
          <a:p>
            <a:r>
              <a:rPr lang="en-US" dirty="0"/>
              <a:t>SMEs / Micro-businesses</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3200" dirty="0">
                <a:solidFill>
                  <a:srgbClr val="84BA41"/>
                </a:solidFill>
              </a:rPr>
              <a:t> 5 </a:t>
            </a:r>
            <a:r>
              <a:rPr lang="en-US" sz="1500" dirty="0"/>
              <a:t>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772469"/>
            <a:ext cx="4141429" cy="790536"/>
          </a:xfrm>
        </p:spPr>
        <p:txBody>
          <a:bodyPr/>
          <a:lstStyle/>
          <a:p>
            <a:pPr>
              <a:tabLst>
                <a:tab pos="969963" algn="l"/>
              </a:tabLst>
            </a:pPr>
            <a:r>
              <a:rPr lang="en-GB" sz="1500" dirty="0"/>
              <a:t>MORE THAN                       PEOPLE DAILY</a:t>
            </a:r>
            <a:br>
              <a:rPr lang="en-GB" sz="1500" dirty="0"/>
            </a:br>
            <a:r>
              <a:rPr lang="en-GB" sz="1500" dirty="0"/>
              <a:t>(Pre-Covid)</a:t>
            </a:r>
            <a:endParaRPr lang="en-US" sz="1500" dirty="0"/>
          </a:p>
          <a:p>
            <a:pPr>
              <a:tabLst>
                <a:tab pos="969963" algn="l"/>
              </a:tabLst>
            </a:pP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9257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672567" y="2641367"/>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endParaRPr kumimoji="0" lang="en-US" sz="14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r>
              <a:rPr kumimoji="0" lang="en-US" sz="40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rPr>
              <a:t>500</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r>
              <a:rPr kumimoji="0" lang="en-US" sz="40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rPr>
              <a:t>	</a:t>
            </a:r>
            <a:endParaRPr kumimoji="0" lang="en-US" sz="54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endParaRPr kumimoji="0" lang="en-US" sz="40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7878" y="6480216"/>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0440" y="5928019"/>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GOOD PRACTICES</a:t>
            </a:r>
            <a:endParaRPr kumimoji="0" lang="en-US" sz="2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0352" y="6817432"/>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IS YOUR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VISION AND STRATEGY</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RELATED TO SUSTAINABLE DEVELOPMENT/CLIMATE ACTIONS?</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0352" y="7504687"/>
            <a:ext cx="5910006" cy="1247698"/>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err="1">
                <a:ln>
                  <a:noFill/>
                </a:ln>
                <a:solidFill>
                  <a:srgbClr val="212121"/>
                </a:solidFill>
                <a:effectLst/>
                <a:uLnTx/>
                <a:uFillTx/>
                <a:latin typeface="Calibri" panose="020F0502020204030204" pitchFamily="34" charset="0"/>
                <a:ea typeface="+mn-ea"/>
                <a:cs typeface="Calibri" panose="020F0502020204030204" pitchFamily="34" charset="0"/>
              </a:rPr>
              <a:t>Lisburn</a:t>
            </a:r>
            <a:r>
              <a:rPr kumimoji="0" lang="en-US" sz="1050" b="0" i="0" u="none" strike="noStrike" kern="1200" cap="none" spc="0" normalizeH="0" baseline="0" noProof="0" dirty="0">
                <a:ln>
                  <a:noFill/>
                </a:ln>
                <a:solidFill>
                  <a:srgbClr val="212121"/>
                </a:solidFill>
                <a:effectLst/>
                <a:uLnTx/>
                <a:uFillTx/>
                <a:latin typeface="Calibri" panose="020F0502020204030204" pitchFamily="34" charset="0"/>
                <a:ea typeface="+mn-ea"/>
                <a:cs typeface="Calibri" panose="020F0502020204030204" pitchFamily="34" charset="0"/>
              </a:rPr>
              <a:t> Enterprise </a:t>
            </a:r>
            <a:r>
              <a:rPr kumimoji="0" lang="en-US" sz="1050" b="0" i="0" u="none" strike="noStrike" kern="1200" cap="none" spc="0" normalizeH="0" baseline="0" noProof="0" dirty="0" err="1">
                <a:ln>
                  <a:noFill/>
                </a:ln>
                <a:solidFill>
                  <a:srgbClr val="212121"/>
                </a:solidFill>
                <a:effectLst/>
                <a:uLnTx/>
                <a:uFillTx/>
                <a:latin typeface="Calibri" panose="020F0502020204030204" pitchFamily="34" charset="0"/>
                <a:ea typeface="+mn-ea"/>
                <a:cs typeface="Calibri" panose="020F0502020204030204" pitchFamily="34" charset="0"/>
              </a:rPr>
              <a:t>Organisation</a:t>
            </a:r>
            <a:r>
              <a:rPr kumimoji="0" lang="en-US" sz="1050" b="0" i="0" u="none" strike="noStrike" kern="1200" cap="none" spc="0" normalizeH="0" baseline="0" noProof="0" dirty="0">
                <a:ln>
                  <a:noFill/>
                </a:ln>
                <a:solidFill>
                  <a:srgbClr val="212121"/>
                </a:solidFill>
                <a:effectLst/>
                <a:uLnTx/>
                <a:uFillTx/>
                <a:latin typeface="Calibri" panose="020F0502020204030204" pitchFamily="34" charset="0"/>
                <a:ea typeface="+mn-ea"/>
                <a:cs typeface="Calibri" panose="020F0502020204030204" pitchFamily="34" charset="0"/>
              </a:rPr>
              <a:t> aims to promote an entrepreneurial culture which will strengthen the local economy and boost economic development. They work tirelessly by providing sustainable, long term supports for business start-up and business growth. In terms of sustainable development they provide low cost office space, through their phase 7 development they have implemented sustainable approaches. </a:t>
            </a:r>
            <a:endParaRPr kumimoji="0" lang="en-IE"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2006" y="6861643"/>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585" y="553284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E5278F6-17E8-4A31-AFAE-E58C6BC61233}"/>
              </a:ext>
            </a:extLst>
          </p:cNvPr>
          <p:cNvSpPr txBox="1"/>
          <p:nvPr/>
        </p:nvSpPr>
        <p:spPr>
          <a:xfrm>
            <a:off x="4561502" y="3845419"/>
            <a:ext cx="3859618" cy="323165"/>
          </a:xfrm>
          <a:prstGeom prst="rect">
            <a:avLst/>
          </a:prstGeom>
          <a:noFill/>
        </p:spPr>
        <p:txBody>
          <a:bodyPr wrap="square">
            <a:spAutoFit/>
          </a:body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1" dirty="0">
                <a:solidFill>
                  <a:srgbClr val="297239"/>
                </a:solidFill>
                <a:latin typeface="Poppins" pitchFamily="2" charset="77"/>
                <a:cs typeface="Poppins" pitchFamily="2" charset="77"/>
              </a:rPr>
              <a:t>SINCE</a:t>
            </a:r>
            <a:r>
              <a:rPr kumimoji="0" lang="en-GB" sz="1500" b="1" i="0" u="none" strike="noStrike" kern="1200" cap="none" spc="0" normalizeH="0" baseline="0" noProof="0" dirty="0">
                <a:ln>
                  <a:noFill/>
                </a:ln>
                <a:solidFill>
                  <a:srgbClr val="297239"/>
                </a:solidFill>
                <a:effectLst/>
                <a:uLnTx/>
                <a:uFillTx/>
                <a:latin typeface="Poppins" pitchFamily="2" charset="77"/>
                <a:ea typeface="+mn-ea"/>
                <a:cs typeface="Poppins" pitchFamily="2" charset="77"/>
              </a:rPr>
              <a:t> </a:t>
            </a:r>
            <a:r>
              <a:rPr lang="en-GB" sz="1500" b="1" dirty="0">
                <a:solidFill>
                  <a:srgbClr val="84BA41"/>
                </a:solidFill>
                <a:latin typeface="Poppins" pitchFamily="2" charset="77"/>
                <a:cs typeface="Poppins" pitchFamily="2" charset="77"/>
              </a:rPr>
              <a:t>2010</a:t>
            </a:r>
            <a:r>
              <a:rPr kumimoji="0" lang="en-GB" sz="1500" b="1" i="0" u="none" strike="noStrike" kern="1200" cap="none" spc="0" normalizeH="0" baseline="0" noProof="0" dirty="0">
                <a:ln>
                  <a:noFill/>
                </a:ln>
                <a:solidFill>
                  <a:srgbClr val="297239"/>
                </a:solidFill>
                <a:effectLst/>
                <a:uLnTx/>
                <a:uFillTx/>
                <a:latin typeface="Poppins" pitchFamily="2" charset="77"/>
                <a:ea typeface="+mn-ea"/>
                <a:cs typeface="Poppins" pitchFamily="2" charset="77"/>
              </a:rPr>
              <a:t>  </a:t>
            </a:r>
            <a:endParaRPr kumimoji="0" lang="en-IE" sz="1500" b="1" i="0" u="none" strike="noStrike" kern="1200" cap="none" spc="0" normalizeH="0" baseline="0" noProof="0" dirty="0">
              <a:ln>
                <a:noFill/>
              </a:ln>
              <a:solidFill>
                <a:srgbClr val="297239"/>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5667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grpSp>
        <p:nvGrpSpPr>
          <p:cNvPr id="7" name="Group 6">
            <a:extLst>
              <a:ext uri="{FF2B5EF4-FFF2-40B4-BE49-F238E27FC236}">
                <a16:creationId xmlns:a16="http://schemas.microsoft.com/office/drawing/2014/main" id="{90190D00-542B-4653-973F-0842164FE701}"/>
              </a:ext>
            </a:extLst>
          </p:cNvPr>
          <p:cNvGrpSpPr/>
          <p:nvPr/>
        </p:nvGrpSpPr>
        <p:grpSpPr>
          <a:xfrm>
            <a:off x="197963" y="8171476"/>
            <a:ext cx="7335303" cy="1515935"/>
            <a:chOff x="197963" y="8171476"/>
            <a:chExt cx="7335303" cy="1515935"/>
          </a:xfrm>
        </p:grpSpPr>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05703" y="8917400"/>
              <a:ext cx="5910006" cy="77001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LEO plans to learn from the Phase 7 build and apply this in relation to any new development undertakings in the future. They will continue to encourage their licensees to </a:t>
              </a:r>
              <a:r>
                <a:rPr lang="en-US" dirty="0" err="1">
                  <a:latin typeface="Calibri" panose="020F0502020204030204" pitchFamily="34" charset="0"/>
                  <a:cs typeface="Calibri" panose="020F0502020204030204" pitchFamily="34" charset="0"/>
                </a:rPr>
                <a:t>utilise</a:t>
              </a:r>
              <a:r>
                <a:rPr lang="en-US" dirty="0">
                  <a:latin typeface="Calibri" panose="020F0502020204030204" pitchFamily="34" charset="0"/>
                  <a:cs typeface="Calibri" panose="020F0502020204030204" pitchFamily="34" charset="0"/>
                </a:rPr>
                <a:t> the recycling, waste management scheme in order to </a:t>
              </a:r>
              <a:r>
                <a:rPr lang="en-US" dirty="0" err="1">
                  <a:latin typeface="Calibri" panose="020F0502020204030204" pitchFamily="34" charset="0"/>
                  <a:cs typeface="Calibri" panose="020F0502020204030204" pitchFamily="34" charset="0"/>
                </a:rPr>
                <a:t>minimise</a:t>
              </a:r>
              <a:r>
                <a:rPr lang="en-US" dirty="0">
                  <a:latin typeface="Calibri" panose="020F0502020204030204" pitchFamily="34" charset="0"/>
                  <a:cs typeface="Calibri" panose="020F0502020204030204" pitchFamily="34" charset="0"/>
                </a:rPr>
                <a:t> overall environmental impact</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05703" y="8289391"/>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ARE YOUR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FUTURE PLANS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AND NEXT STEPS?</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197963" y="8171476"/>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grpSp>
      <p:grpSp>
        <p:nvGrpSpPr>
          <p:cNvPr id="6" name="Group 5">
            <a:extLst>
              <a:ext uri="{FF2B5EF4-FFF2-40B4-BE49-F238E27FC236}">
                <a16:creationId xmlns:a16="http://schemas.microsoft.com/office/drawing/2014/main" id="{E6A9DBEA-8AE8-4BBC-8665-280992C551CF}"/>
              </a:ext>
            </a:extLst>
          </p:cNvPr>
          <p:cNvGrpSpPr/>
          <p:nvPr/>
        </p:nvGrpSpPr>
        <p:grpSpPr>
          <a:xfrm>
            <a:off x="224372" y="5464322"/>
            <a:ext cx="7335303" cy="2108794"/>
            <a:chOff x="224372" y="5924407"/>
            <a:chExt cx="7335303" cy="2108794"/>
          </a:xfrm>
        </p:grpSpPr>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6091034"/>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RESULTS</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 DID YOU ACHIEVE ALREADY?</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5924407"/>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119" name="Text Placeholder 5">
              <a:extLst>
                <a:ext uri="{FF2B5EF4-FFF2-40B4-BE49-F238E27FC236}">
                  <a16:creationId xmlns:a16="http://schemas.microsoft.com/office/drawing/2014/main" id="{AAF365E6-2133-E44D-A831-FF9FF0D1ED01}"/>
                </a:ext>
              </a:extLst>
            </p:cNvPr>
            <p:cNvSpPr txBox="1">
              <a:spLocks/>
            </p:cNvSpPr>
            <p:nvPr/>
          </p:nvSpPr>
          <p:spPr>
            <a:xfrm>
              <a:off x="1091348" y="6666600"/>
              <a:ext cx="5910006" cy="136660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lang="en-US" dirty="0">
                  <a:latin typeface="Calibri" panose="020F0502020204030204" pitchFamily="34" charset="0"/>
                  <a:cs typeface="Calibri" panose="020F0502020204030204" pitchFamily="34" charset="0"/>
                </a:rPr>
                <a:t>Reduced use of Gas heating through solar panels </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lang="en-US" dirty="0">
                  <a:latin typeface="Calibri" panose="020F0502020204030204" pitchFamily="34" charset="0"/>
                  <a:cs typeface="Calibri" panose="020F0502020204030204" pitchFamily="34" charset="0"/>
                </a:rPr>
                <a:t>Reduced electricity use overall through motion sensors</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lang="en-US" dirty="0">
                  <a:latin typeface="Calibri" panose="020F0502020204030204" pitchFamily="34" charset="0"/>
                  <a:cs typeface="Calibri" panose="020F0502020204030204" pitchFamily="34" charset="0"/>
                </a:rPr>
                <a:t>Recycling implementation</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lang="en-US" dirty="0">
                  <a:latin typeface="Calibri" panose="020F0502020204030204" pitchFamily="34" charset="0"/>
                  <a:cs typeface="Calibri" panose="020F0502020204030204" pitchFamily="34" charset="0"/>
                </a:rPr>
                <a:t>Reduction of landfill use</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lang="en-US" dirty="0">
                  <a:latin typeface="Calibri" panose="020F0502020204030204" pitchFamily="34" charset="0"/>
                  <a:cs typeface="Calibri" panose="020F0502020204030204" pitchFamily="34" charset="0"/>
                </a:rPr>
                <a:t>Energy saving </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lang="en-US" dirty="0">
                  <a:latin typeface="Calibri" panose="020F0502020204030204" pitchFamily="34" charset="0"/>
                  <a:cs typeface="Calibri" panose="020F0502020204030204" pitchFamily="34" charset="0"/>
                </a:rPr>
                <a:t>More sustainable overall Phase 7 building &amp; learnings which will inform future development</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5257EE7D-C69C-4377-A113-4F3316AA99F9}"/>
              </a:ext>
            </a:extLst>
          </p:cNvPr>
          <p:cNvGrpSpPr/>
          <p:nvPr/>
        </p:nvGrpSpPr>
        <p:grpSpPr>
          <a:xfrm>
            <a:off x="229448" y="1020536"/>
            <a:ext cx="7335303" cy="1968516"/>
            <a:chOff x="229448" y="1020536"/>
            <a:chExt cx="7335303" cy="1968516"/>
          </a:xfrm>
        </p:grpSpPr>
        <p:sp>
          <p:nvSpPr>
            <p:cNvPr id="88" name="Text Placeholder 3">
              <a:extLst>
                <a:ext uri="{FF2B5EF4-FFF2-40B4-BE49-F238E27FC236}">
                  <a16:creationId xmlns:a16="http://schemas.microsoft.com/office/drawing/2014/main" id="{E8F85693-2944-2840-B2FA-D5E356C3ABE4}"/>
                </a:ext>
              </a:extLst>
            </p:cNvPr>
            <p:cNvSpPr txBox="1">
              <a:spLocks/>
            </p:cNvSpPr>
            <p:nvPr/>
          </p:nvSpPr>
          <p:spPr>
            <a:xfrm>
              <a:off x="1143725" y="1647689"/>
              <a:ext cx="5910006" cy="1341363"/>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LEO provide low cost office spaces as part of their Phase 6 development. In 2018 they opened their new Phase 7 development, which provides more sustainable, low cost, modern office spaces for tenants. LEO had in depth discussions with developers and architects around the planning and development of the Phase 7 development. Throughout these consultations LEO were advised on the best course of action to ensure a sustainable, green and climate friendly build. These included ensuring locally sourced, sustainable products were used within the building, the inclusion of solar panels to decrease use of gas heating. In addition to this the Phase 7 building has motion activated lights which are programmed on a timer schedule, this reduces electricity consumption. Finally LEO have employed a waste management company who handle the recycling of waste, easing the burden on landfills, conserving natural resources, and saving energy.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37188" y="1204160"/>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ACTIONS</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29448" y="1020536"/>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grpSp>
      <p:grpSp>
        <p:nvGrpSpPr>
          <p:cNvPr id="4" name="Group 3">
            <a:extLst>
              <a:ext uri="{FF2B5EF4-FFF2-40B4-BE49-F238E27FC236}">
                <a16:creationId xmlns:a16="http://schemas.microsoft.com/office/drawing/2014/main" id="{D2EE78F4-82BC-4DBC-BBB4-C0DC923FC97C}"/>
              </a:ext>
            </a:extLst>
          </p:cNvPr>
          <p:cNvGrpSpPr/>
          <p:nvPr/>
        </p:nvGrpSpPr>
        <p:grpSpPr>
          <a:xfrm>
            <a:off x="224372" y="3587413"/>
            <a:ext cx="7335303" cy="1278548"/>
            <a:chOff x="224372" y="3127328"/>
            <a:chExt cx="7335303" cy="1278548"/>
          </a:xfrm>
        </p:grpSpPr>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32112" y="3338706"/>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PARTNERS AND STAKEHOLDERS </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WERE INVOLVED? </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4372" y="3127328"/>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118" name="Text Placeholder 5">
              <a:extLst>
                <a:ext uri="{FF2B5EF4-FFF2-40B4-BE49-F238E27FC236}">
                  <a16:creationId xmlns:a16="http://schemas.microsoft.com/office/drawing/2014/main" id="{AAF365E6-2133-E44D-A831-FF9FF0D1ED01}"/>
                </a:ext>
              </a:extLst>
            </p:cNvPr>
            <p:cNvSpPr txBox="1">
              <a:spLocks/>
            </p:cNvSpPr>
            <p:nvPr/>
          </p:nvSpPr>
          <p:spPr>
            <a:xfrm>
              <a:off x="1160851" y="3846628"/>
              <a:ext cx="5910006" cy="55924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Local Architects</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Building Consultants </a:t>
              </a:r>
            </a:p>
            <a:p>
              <a:pPr marL="171450" marR="0" lvl="0" indent="-171450" algn="just"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Waste Management Co.  </a:t>
              </a:r>
            </a:p>
          </p:txBody>
        </p:sp>
      </p:grpSp>
    </p:spTree>
    <p:extLst>
      <p:ext uri="{BB962C8B-B14F-4D97-AF65-F5344CB8AC3E}">
        <p14:creationId xmlns:p14="http://schemas.microsoft.com/office/powerpoint/2010/main" val="16199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US" dirty="0"/>
              <a:t>As a self-funded entity MEAG relies on the expertise of their board for support. </a:t>
            </a:r>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US" dirty="0"/>
              <a:t>Start by talking to people who have done it already</a:t>
            </a:r>
          </a:p>
          <a:p>
            <a:pPr marL="228600" lvl="0" indent="-228600" algn="l">
              <a:spcAft>
                <a:spcPts val="300"/>
              </a:spcAft>
              <a:buClr>
                <a:srgbClr val="84BA41"/>
              </a:buClr>
              <a:buFont typeface="+mj-lt"/>
              <a:buAutoNum type="arabicPeriod"/>
            </a:pPr>
            <a:r>
              <a:rPr lang="en-US" dirty="0"/>
              <a:t>The best starting point is to develop a strong board with a good broad range of skills and connections </a:t>
            </a:r>
          </a:p>
          <a:p>
            <a:pPr marL="228600" lvl="0" indent="-228600" algn="l">
              <a:spcAft>
                <a:spcPts val="300"/>
              </a:spcAft>
              <a:buClr>
                <a:srgbClr val="84BA41"/>
              </a:buClr>
              <a:buFont typeface="+mj-lt"/>
              <a:buAutoNum type="arabicPeriod"/>
            </a:pPr>
            <a:r>
              <a:rPr lang="en-US" dirty="0"/>
              <a:t>When working in the community, word of mouth can be the most efficient way of growing, and so getting out there and connecting with the community is important </a:t>
            </a:r>
          </a:p>
          <a:p>
            <a:pPr algn="l">
              <a:spcAft>
                <a:spcPts val="300"/>
              </a:spcAft>
            </a:pP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a:xfrm>
            <a:off x="4116154" y="5924808"/>
            <a:ext cx="3063276" cy="610137"/>
          </a:xfrm>
        </p:spPr>
        <p:txBody>
          <a:bodyPr/>
          <a:lstStyle/>
          <a:p>
            <a:r>
              <a:rPr lang="en-GB" dirty="0"/>
              <a:t>1-3 years </a:t>
            </a:r>
          </a:p>
          <a:p>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p:txBody>
          <a:bodyPr/>
          <a:lstStyle/>
          <a:p>
            <a:r>
              <a:rPr lang="en-GB" dirty="0"/>
              <a:t>Ongoing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US" dirty="0"/>
              <a:t>1-3 years </a:t>
            </a:r>
            <a:endParaRPr lang="en-IE" dirty="0"/>
          </a:p>
          <a:p>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US" dirty="0"/>
              <a:t>Ongoing </a:t>
            </a:r>
            <a:endParaRPr lang="en-IE" dirty="0"/>
          </a:p>
          <a:p>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Next 6 to </a:t>
            </a:r>
            <a:r>
              <a:rPr lang="en-GB"/>
              <a:t>12 months. </a:t>
            </a:r>
            <a:endParaRPr lang="en-GB" dirty="0"/>
          </a:p>
          <a:p>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29" name="Slide Number Placeholder 1">
            <a:extLst>
              <a:ext uri="{FF2B5EF4-FFF2-40B4-BE49-F238E27FC236}">
                <a16:creationId xmlns:a16="http://schemas.microsoft.com/office/drawing/2014/main" id="{09880E4D-E866-F244-9BFD-30A6A72506DC}"/>
              </a:ext>
            </a:extLst>
          </p:cNvPr>
          <p:cNvSpPr>
            <a:spLocks noGrp="1"/>
          </p:cNvSpPr>
          <p:nvPr>
            <p:ph type="sldNum" sz="quarter" idx="4"/>
          </p:nvPr>
        </p:nvSpPr>
        <p:spPr>
          <a:xfrm>
            <a:off x="6246356" y="10158647"/>
            <a:ext cx="988834" cy="465822"/>
          </a:xfrm>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6426111"/>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infopath/2007/PartnerControls"/>
    <ds:schemaRef ds:uri="http://purl.org/dc/elements/1.1/"/>
    <ds:schemaRef ds:uri="5a96bb8c-aa49-4f7e-b12a-1d018b5931c3"/>
    <ds:schemaRef ds:uri="http://purl.org/dc/terms/"/>
    <ds:schemaRef ds:uri="http://schemas.openxmlformats.org/package/2006/metadata/core-properties"/>
    <ds:schemaRef ds:uri="http://schemas.microsoft.com/office/2006/metadata/properties"/>
    <ds:schemaRef ds:uri="http://schemas.microsoft.com/office/2006/documentManagement/types"/>
    <ds:schemaRef ds:uri="bd7d76e0-c20f-457d-a5c3-91e787aaf778"/>
    <ds:schemaRef ds:uri="http://www.w3.org/XML/1998/namespace"/>
    <ds:schemaRef ds:uri="http://purl.org/dc/dcmitype/"/>
  </ds:schemaRefs>
</ds:datastoreItem>
</file>

<file path=customXml/itemProps2.xml><?xml version="1.0" encoding="utf-8"?>
<ds:datastoreItem xmlns:ds="http://schemas.openxmlformats.org/officeDocument/2006/customXml" ds:itemID="{D3B8D75B-F937-4312-92B7-CC5EB4C4C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79450</TotalTime>
  <Words>876</Words>
  <Application>Microsoft Office PowerPoint</Application>
  <PresentationFormat>Custom</PresentationFormat>
  <Paragraphs>76</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Avenir</vt:lpstr>
      <vt:lpstr>Calibri</vt:lpstr>
      <vt:lpstr>Century Schoolbook</vt:lpstr>
      <vt:lpstr>Helvetica</vt:lpstr>
      <vt:lpstr>Montserrat</vt:lpstr>
      <vt:lpstr>Montserrat Light</vt:lpstr>
      <vt:lpstr>Poppins</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Mark Bolger ( Momentum Consulting )</cp:lastModifiedBy>
  <cp:revision>413</cp:revision>
  <dcterms:created xsi:type="dcterms:W3CDTF">2021-06-15T11:45:52Z</dcterms:created>
  <dcterms:modified xsi:type="dcterms:W3CDTF">2022-11-28T09:17:43Z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