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69791" y="10667"/>
            <a:ext cx="6257925" cy="6210300"/>
          </a:xfrm>
          <a:custGeom>
            <a:avLst/>
            <a:gdLst/>
            <a:ahLst/>
            <a:cxnLst/>
            <a:rect l="l" t="t" r="r" b="b"/>
            <a:pathLst>
              <a:path w="6257925" h="6210300">
                <a:moveTo>
                  <a:pt x="3143346" y="6197600"/>
                </a:moveTo>
                <a:lnTo>
                  <a:pt x="2504948" y="6197600"/>
                </a:lnTo>
                <a:lnTo>
                  <a:pt x="2567908" y="6210300"/>
                </a:lnTo>
                <a:lnTo>
                  <a:pt x="3090779" y="6210300"/>
                </a:lnTo>
                <a:lnTo>
                  <a:pt x="3143346" y="6197600"/>
                </a:lnTo>
                <a:close/>
              </a:path>
              <a:path w="6257925" h="6210300">
                <a:moveTo>
                  <a:pt x="3244373" y="6184900"/>
                </a:moveTo>
                <a:lnTo>
                  <a:pt x="2351036" y="6184900"/>
                </a:lnTo>
                <a:lnTo>
                  <a:pt x="2402807" y="6197600"/>
                </a:lnTo>
                <a:lnTo>
                  <a:pt x="3194555" y="6197600"/>
                </a:lnTo>
                <a:lnTo>
                  <a:pt x="3244373" y="6184900"/>
                </a:lnTo>
                <a:close/>
              </a:path>
              <a:path w="6257925" h="6210300">
                <a:moveTo>
                  <a:pt x="3501725" y="6146800"/>
                </a:moveTo>
                <a:lnTo>
                  <a:pt x="2140308" y="6146800"/>
                </a:lnTo>
                <a:lnTo>
                  <a:pt x="2298856" y="6184900"/>
                </a:lnTo>
                <a:lnTo>
                  <a:pt x="3292766" y="6184900"/>
                </a:lnTo>
                <a:lnTo>
                  <a:pt x="3339700" y="6172200"/>
                </a:lnTo>
                <a:lnTo>
                  <a:pt x="3385143" y="6172200"/>
                </a:lnTo>
                <a:lnTo>
                  <a:pt x="3429060" y="6159500"/>
                </a:lnTo>
                <a:lnTo>
                  <a:pt x="3480054" y="6159500"/>
                </a:lnTo>
                <a:lnTo>
                  <a:pt x="3501725" y="6146800"/>
                </a:lnTo>
                <a:close/>
              </a:path>
              <a:path w="6257925" h="6210300">
                <a:moveTo>
                  <a:pt x="0" y="3670300"/>
                </a:moveTo>
                <a:lnTo>
                  <a:pt x="0" y="4800600"/>
                </a:lnTo>
                <a:lnTo>
                  <a:pt x="19139" y="4826000"/>
                </a:lnTo>
                <a:lnTo>
                  <a:pt x="38623" y="4851400"/>
                </a:lnTo>
                <a:lnTo>
                  <a:pt x="58418" y="4876800"/>
                </a:lnTo>
                <a:lnTo>
                  <a:pt x="78486" y="4902200"/>
                </a:lnTo>
                <a:lnTo>
                  <a:pt x="108009" y="4940300"/>
                </a:lnTo>
                <a:lnTo>
                  <a:pt x="138292" y="4978400"/>
                </a:lnTo>
                <a:lnTo>
                  <a:pt x="169319" y="5016500"/>
                </a:lnTo>
                <a:lnTo>
                  <a:pt x="201076" y="5054600"/>
                </a:lnTo>
                <a:lnTo>
                  <a:pt x="233548" y="5080000"/>
                </a:lnTo>
                <a:lnTo>
                  <a:pt x="266719" y="5118100"/>
                </a:lnTo>
                <a:lnTo>
                  <a:pt x="300573" y="5156200"/>
                </a:lnTo>
                <a:lnTo>
                  <a:pt x="335097" y="5194300"/>
                </a:lnTo>
                <a:lnTo>
                  <a:pt x="370274" y="5232400"/>
                </a:lnTo>
                <a:lnTo>
                  <a:pt x="406090" y="5257800"/>
                </a:lnTo>
                <a:lnTo>
                  <a:pt x="442529" y="5295900"/>
                </a:lnTo>
                <a:lnTo>
                  <a:pt x="479577" y="5334000"/>
                </a:lnTo>
                <a:lnTo>
                  <a:pt x="517217" y="5359400"/>
                </a:lnTo>
                <a:lnTo>
                  <a:pt x="555436" y="5397500"/>
                </a:lnTo>
                <a:lnTo>
                  <a:pt x="594217" y="5422900"/>
                </a:lnTo>
                <a:lnTo>
                  <a:pt x="633546" y="5461000"/>
                </a:lnTo>
                <a:lnTo>
                  <a:pt x="673407" y="5486400"/>
                </a:lnTo>
                <a:lnTo>
                  <a:pt x="713786" y="5524500"/>
                </a:lnTo>
                <a:lnTo>
                  <a:pt x="796035" y="5575300"/>
                </a:lnTo>
                <a:lnTo>
                  <a:pt x="837874" y="5613400"/>
                </a:lnTo>
                <a:lnTo>
                  <a:pt x="966006" y="5689600"/>
                </a:lnTo>
                <a:lnTo>
                  <a:pt x="1097819" y="5765800"/>
                </a:lnTo>
                <a:lnTo>
                  <a:pt x="1324383" y="5892800"/>
                </a:lnTo>
                <a:lnTo>
                  <a:pt x="1370498" y="5905500"/>
                </a:lnTo>
                <a:lnTo>
                  <a:pt x="1416821" y="5930900"/>
                </a:lnTo>
                <a:lnTo>
                  <a:pt x="1463327" y="5943600"/>
                </a:lnTo>
                <a:lnTo>
                  <a:pt x="1509990" y="5969000"/>
                </a:lnTo>
                <a:lnTo>
                  <a:pt x="1556785" y="5981700"/>
                </a:lnTo>
                <a:lnTo>
                  <a:pt x="1603686" y="6007100"/>
                </a:lnTo>
                <a:lnTo>
                  <a:pt x="1744774" y="6045200"/>
                </a:lnTo>
                <a:lnTo>
                  <a:pt x="1791847" y="6070600"/>
                </a:lnTo>
                <a:lnTo>
                  <a:pt x="1979676" y="6121400"/>
                </a:lnTo>
                <a:lnTo>
                  <a:pt x="2086937" y="6146800"/>
                </a:lnTo>
                <a:lnTo>
                  <a:pt x="3527494" y="6146800"/>
                </a:lnTo>
                <a:lnTo>
                  <a:pt x="3543427" y="6134100"/>
                </a:lnTo>
                <a:lnTo>
                  <a:pt x="3598846" y="6134100"/>
                </a:lnTo>
                <a:lnTo>
                  <a:pt x="3623236" y="6121400"/>
                </a:lnTo>
                <a:lnTo>
                  <a:pt x="3654591" y="6121400"/>
                </a:lnTo>
                <a:lnTo>
                  <a:pt x="3662521" y="6108700"/>
                </a:lnTo>
                <a:lnTo>
                  <a:pt x="3688207" y="6108700"/>
                </a:lnTo>
                <a:lnTo>
                  <a:pt x="3737737" y="6096000"/>
                </a:lnTo>
                <a:lnTo>
                  <a:pt x="3748422" y="6096000"/>
                </a:lnTo>
                <a:lnTo>
                  <a:pt x="3759311" y="6083300"/>
                </a:lnTo>
                <a:lnTo>
                  <a:pt x="3781552" y="6083300"/>
                </a:lnTo>
                <a:lnTo>
                  <a:pt x="3808557" y="6070600"/>
                </a:lnTo>
                <a:lnTo>
                  <a:pt x="3833288" y="6070600"/>
                </a:lnTo>
                <a:lnTo>
                  <a:pt x="3855614" y="6057900"/>
                </a:lnTo>
                <a:lnTo>
                  <a:pt x="3875405" y="6057900"/>
                </a:lnTo>
                <a:lnTo>
                  <a:pt x="3916725" y="6045200"/>
                </a:lnTo>
                <a:lnTo>
                  <a:pt x="3959587" y="6019800"/>
                </a:lnTo>
                <a:lnTo>
                  <a:pt x="4049626" y="5994400"/>
                </a:lnTo>
                <a:lnTo>
                  <a:pt x="4096648" y="5969000"/>
                </a:lnTo>
                <a:lnTo>
                  <a:pt x="4144902" y="5956300"/>
                </a:lnTo>
                <a:lnTo>
                  <a:pt x="4194310" y="5930900"/>
                </a:lnTo>
                <a:lnTo>
                  <a:pt x="4244796" y="5918200"/>
                </a:lnTo>
                <a:lnTo>
                  <a:pt x="4348692" y="5867400"/>
                </a:lnTo>
                <a:lnTo>
                  <a:pt x="4401947" y="5842000"/>
                </a:lnTo>
                <a:lnTo>
                  <a:pt x="4426759" y="5829300"/>
                </a:lnTo>
                <a:lnTo>
                  <a:pt x="4439255" y="5816600"/>
                </a:lnTo>
                <a:lnTo>
                  <a:pt x="4451858" y="5816600"/>
                </a:lnTo>
                <a:lnTo>
                  <a:pt x="4464242" y="5803900"/>
                </a:lnTo>
                <a:lnTo>
                  <a:pt x="4476638" y="5803900"/>
                </a:lnTo>
                <a:lnTo>
                  <a:pt x="4489059" y="5791200"/>
                </a:lnTo>
                <a:lnTo>
                  <a:pt x="4501515" y="5791200"/>
                </a:lnTo>
                <a:lnTo>
                  <a:pt x="4623701" y="5715000"/>
                </a:lnTo>
                <a:lnTo>
                  <a:pt x="2630096" y="5715000"/>
                </a:lnTo>
                <a:lnTo>
                  <a:pt x="2550033" y="5702300"/>
                </a:lnTo>
                <a:lnTo>
                  <a:pt x="2501922" y="5702300"/>
                </a:lnTo>
                <a:lnTo>
                  <a:pt x="2453300" y="5689600"/>
                </a:lnTo>
                <a:lnTo>
                  <a:pt x="2404218" y="5689600"/>
                </a:lnTo>
                <a:lnTo>
                  <a:pt x="2354728" y="5676900"/>
                </a:lnTo>
                <a:lnTo>
                  <a:pt x="2304882" y="5676900"/>
                </a:lnTo>
                <a:lnTo>
                  <a:pt x="2102993" y="5626100"/>
                </a:lnTo>
                <a:lnTo>
                  <a:pt x="1812983" y="5549900"/>
                </a:lnTo>
                <a:lnTo>
                  <a:pt x="1764675" y="5524500"/>
                </a:lnTo>
                <a:lnTo>
                  <a:pt x="1716478" y="5511800"/>
                </a:lnTo>
                <a:lnTo>
                  <a:pt x="1668430" y="5486400"/>
                </a:lnTo>
                <a:lnTo>
                  <a:pt x="1620571" y="5473700"/>
                </a:lnTo>
                <a:lnTo>
                  <a:pt x="1525574" y="5422900"/>
                </a:lnTo>
                <a:lnTo>
                  <a:pt x="1478513" y="5410200"/>
                </a:lnTo>
                <a:lnTo>
                  <a:pt x="1339548" y="5334000"/>
                </a:lnTo>
                <a:lnTo>
                  <a:pt x="1294094" y="5308600"/>
                </a:lnTo>
                <a:lnTo>
                  <a:pt x="1249139" y="5270500"/>
                </a:lnTo>
                <a:lnTo>
                  <a:pt x="1160750" y="5219700"/>
                </a:lnTo>
                <a:lnTo>
                  <a:pt x="1117324" y="5194300"/>
                </a:lnTo>
                <a:lnTo>
                  <a:pt x="1074467" y="5156200"/>
                </a:lnTo>
                <a:lnTo>
                  <a:pt x="1032203" y="5130800"/>
                </a:lnTo>
                <a:lnTo>
                  <a:pt x="990556" y="5092700"/>
                </a:lnTo>
                <a:lnTo>
                  <a:pt x="949549" y="5067300"/>
                </a:lnTo>
                <a:lnTo>
                  <a:pt x="909208" y="5029200"/>
                </a:lnTo>
                <a:lnTo>
                  <a:pt x="869555" y="5003800"/>
                </a:lnTo>
                <a:lnTo>
                  <a:pt x="830614" y="4965700"/>
                </a:lnTo>
                <a:lnTo>
                  <a:pt x="792410" y="4927600"/>
                </a:lnTo>
                <a:lnTo>
                  <a:pt x="754966" y="4889500"/>
                </a:lnTo>
                <a:lnTo>
                  <a:pt x="718306" y="4864100"/>
                </a:lnTo>
                <a:lnTo>
                  <a:pt x="682454" y="4826000"/>
                </a:lnTo>
                <a:lnTo>
                  <a:pt x="647434" y="4787900"/>
                </a:lnTo>
                <a:lnTo>
                  <a:pt x="613269" y="4749800"/>
                </a:lnTo>
                <a:lnTo>
                  <a:pt x="579985" y="4711700"/>
                </a:lnTo>
                <a:lnTo>
                  <a:pt x="547604" y="4673600"/>
                </a:lnTo>
                <a:lnTo>
                  <a:pt x="516150" y="4635500"/>
                </a:lnTo>
                <a:lnTo>
                  <a:pt x="485648" y="4597400"/>
                </a:lnTo>
                <a:lnTo>
                  <a:pt x="454284" y="4559300"/>
                </a:lnTo>
                <a:lnTo>
                  <a:pt x="423865" y="4508500"/>
                </a:lnTo>
                <a:lnTo>
                  <a:pt x="394396" y="4470400"/>
                </a:lnTo>
                <a:lnTo>
                  <a:pt x="365879" y="4432300"/>
                </a:lnTo>
                <a:lnTo>
                  <a:pt x="338321" y="4394200"/>
                </a:lnTo>
                <a:lnTo>
                  <a:pt x="311723" y="4356100"/>
                </a:lnTo>
                <a:lnTo>
                  <a:pt x="286092" y="4305300"/>
                </a:lnTo>
                <a:lnTo>
                  <a:pt x="261431" y="4267200"/>
                </a:lnTo>
                <a:lnTo>
                  <a:pt x="237744" y="4229100"/>
                </a:lnTo>
                <a:lnTo>
                  <a:pt x="212843" y="4178300"/>
                </a:lnTo>
                <a:lnTo>
                  <a:pt x="188942" y="4140200"/>
                </a:lnTo>
                <a:lnTo>
                  <a:pt x="166085" y="4089400"/>
                </a:lnTo>
                <a:lnTo>
                  <a:pt x="144319" y="4038600"/>
                </a:lnTo>
                <a:lnTo>
                  <a:pt x="123690" y="4000500"/>
                </a:lnTo>
                <a:lnTo>
                  <a:pt x="104245" y="3949700"/>
                </a:lnTo>
                <a:lnTo>
                  <a:pt x="86028" y="3911600"/>
                </a:lnTo>
                <a:lnTo>
                  <a:pt x="69087" y="3860800"/>
                </a:lnTo>
                <a:lnTo>
                  <a:pt x="49452" y="3810000"/>
                </a:lnTo>
                <a:lnTo>
                  <a:pt x="31448" y="3759200"/>
                </a:lnTo>
                <a:lnTo>
                  <a:pt x="14991" y="3708400"/>
                </a:lnTo>
                <a:lnTo>
                  <a:pt x="0" y="3670300"/>
                </a:lnTo>
                <a:close/>
              </a:path>
              <a:path w="6257925" h="6210300">
                <a:moveTo>
                  <a:pt x="4614926" y="0"/>
                </a:moveTo>
                <a:lnTo>
                  <a:pt x="2943818" y="0"/>
                </a:lnTo>
                <a:lnTo>
                  <a:pt x="2995914" y="12700"/>
                </a:lnTo>
                <a:lnTo>
                  <a:pt x="3102356" y="12700"/>
                </a:lnTo>
                <a:lnTo>
                  <a:pt x="3150435" y="25400"/>
                </a:lnTo>
                <a:lnTo>
                  <a:pt x="3198977" y="25400"/>
                </a:lnTo>
                <a:lnTo>
                  <a:pt x="3247945" y="38100"/>
                </a:lnTo>
                <a:lnTo>
                  <a:pt x="3297301" y="38100"/>
                </a:lnTo>
                <a:lnTo>
                  <a:pt x="3397033" y="63500"/>
                </a:lnTo>
                <a:lnTo>
                  <a:pt x="3447336" y="63500"/>
                </a:lnTo>
                <a:lnTo>
                  <a:pt x="3548634" y="88900"/>
                </a:lnTo>
                <a:lnTo>
                  <a:pt x="3693079" y="127000"/>
                </a:lnTo>
                <a:lnTo>
                  <a:pt x="3741323" y="152400"/>
                </a:lnTo>
                <a:lnTo>
                  <a:pt x="3837737" y="177800"/>
                </a:lnTo>
                <a:lnTo>
                  <a:pt x="3885837" y="203200"/>
                </a:lnTo>
                <a:lnTo>
                  <a:pt x="3933817" y="215900"/>
                </a:lnTo>
                <a:lnTo>
                  <a:pt x="3981641" y="241300"/>
                </a:lnTo>
                <a:lnTo>
                  <a:pt x="4029275" y="254000"/>
                </a:lnTo>
                <a:lnTo>
                  <a:pt x="4217183" y="355600"/>
                </a:lnTo>
                <a:lnTo>
                  <a:pt x="4263324" y="368300"/>
                </a:lnTo>
                <a:lnTo>
                  <a:pt x="4309060" y="406400"/>
                </a:lnTo>
                <a:lnTo>
                  <a:pt x="4399171" y="457200"/>
                </a:lnTo>
                <a:lnTo>
                  <a:pt x="4487206" y="508000"/>
                </a:lnTo>
                <a:lnTo>
                  <a:pt x="4530354" y="546100"/>
                </a:lnTo>
                <a:lnTo>
                  <a:pt x="4572901" y="571500"/>
                </a:lnTo>
                <a:lnTo>
                  <a:pt x="4614827" y="609600"/>
                </a:lnTo>
                <a:lnTo>
                  <a:pt x="4656115" y="635000"/>
                </a:lnTo>
                <a:lnTo>
                  <a:pt x="4696744" y="673100"/>
                </a:lnTo>
                <a:lnTo>
                  <a:pt x="4736697" y="698500"/>
                </a:lnTo>
                <a:lnTo>
                  <a:pt x="4775953" y="736600"/>
                </a:lnTo>
                <a:lnTo>
                  <a:pt x="4814495" y="774700"/>
                </a:lnTo>
                <a:lnTo>
                  <a:pt x="4852304" y="812800"/>
                </a:lnTo>
                <a:lnTo>
                  <a:pt x="4889360" y="838200"/>
                </a:lnTo>
                <a:lnTo>
                  <a:pt x="4925645" y="876300"/>
                </a:lnTo>
                <a:lnTo>
                  <a:pt x="4961139" y="914400"/>
                </a:lnTo>
                <a:lnTo>
                  <a:pt x="4995824" y="952500"/>
                </a:lnTo>
                <a:lnTo>
                  <a:pt x="5029682" y="990600"/>
                </a:lnTo>
                <a:lnTo>
                  <a:pt x="5062692" y="1028700"/>
                </a:lnTo>
                <a:lnTo>
                  <a:pt x="5094837" y="1066800"/>
                </a:lnTo>
                <a:lnTo>
                  <a:pt x="5126097" y="1104900"/>
                </a:lnTo>
                <a:lnTo>
                  <a:pt x="5156454" y="1143000"/>
                </a:lnTo>
                <a:lnTo>
                  <a:pt x="5187372" y="1181100"/>
                </a:lnTo>
                <a:lnTo>
                  <a:pt x="5217312" y="1219200"/>
                </a:lnTo>
                <a:lnTo>
                  <a:pt x="5246280" y="1270000"/>
                </a:lnTo>
                <a:lnTo>
                  <a:pt x="5274286" y="1308100"/>
                </a:lnTo>
                <a:lnTo>
                  <a:pt x="5301337" y="1346200"/>
                </a:lnTo>
                <a:lnTo>
                  <a:pt x="5327443" y="1384300"/>
                </a:lnTo>
                <a:lnTo>
                  <a:pt x="5352610" y="1435100"/>
                </a:lnTo>
                <a:lnTo>
                  <a:pt x="5376849" y="1473200"/>
                </a:lnTo>
                <a:lnTo>
                  <a:pt x="5400167" y="1511300"/>
                </a:lnTo>
                <a:lnTo>
                  <a:pt x="5417966" y="1549400"/>
                </a:lnTo>
                <a:lnTo>
                  <a:pt x="5435028" y="1574800"/>
                </a:lnTo>
                <a:lnTo>
                  <a:pt x="5451423" y="1612900"/>
                </a:lnTo>
                <a:lnTo>
                  <a:pt x="5469128" y="1651000"/>
                </a:lnTo>
                <a:lnTo>
                  <a:pt x="5472938" y="1651000"/>
                </a:lnTo>
                <a:lnTo>
                  <a:pt x="5477261" y="1663700"/>
                </a:lnTo>
                <a:lnTo>
                  <a:pt x="5482002" y="1676400"/>
                </a:lnTo>
                <a:lnTo>
                  <a:pt x="5487100" y="1689100"/>
                </a:lnTo>
                <a:lnTo>
                  <a:pt x="5492496" y="1701800"/>
                </a:lnTo>
                <a:lnTo>
                  <a:pt x="5504219" y="1727200"/>
                </a:lnTo>
                <a:lnTo>
                  <a:pt x="5515610" y="1752600"/>
                </a:lnTo>
                <a:lnTo>
                  <a:pt x="5526714" y="1778000"/>
                </a:lnTo>
                <a:lnTo>
                  <a:pt x="5537581" y="1803400"/>
                </a:lnTo>
                <a:lnTo>
                  <a:pt x="5539105" y="1803400"/>
                </a:lnTo>
                <a:lnTo>
                  <a:pt x="5556075" y="1854200"/>
                </a:lnTo>
                <a:lnTo>
                  <a:pt x="5572780" y="1892300"/>
                </a:lnTo>
                <a:lnTo>
                  <a:pt x="5589775" y="1943100"/>
                </a:lnTo>
                <a:lnTo>
                  <a:pt x="5606857" y="1993900"/>
                </a:lnTo>
                <a:lnTo>
                  <a:pt x="5623822" y="2044700"/>
                </a:lnTo>
                <a:lnTo>
                  <a:pt x="5640464" y="2108200"/>
                </a:lnTo>
                <a:lnTo>
                  <a:pt x="5656580" y="2159000"/>
                </a:lnTo>
                <a:lnTo>
                  <a:pt x="5657342" y="2171700"/>
                </a:lnTo>
                <a:lnTo>
                  <a:pt x="5660580" y="2184400"/>
                </a:lnTo>
                <a:lnTo>
                  <a:pt x="5665724" y="2197100"/>
                </a:lnTo>
                <a:lnTo>
                  <a:pt x="5668264" y="2209800"/>
                </a:lnTo>
                <a:lnTo>
                  <a:pt x="5669280" y="2222500"/>
                </a:lnTo>
                <a:lnTo>
                  <a:pt x="5671185" y="2222500"/>
                </a:lnTo>
                <a:lnTo>
                  <a:pt x="5672963" y="2235200"/>
                </a:lnTo>
                <a:lnTo>
                  <a:pt x="5674741" y="2235200"/>
                </a:lnTo>
                <a:lnTo>
                  <a:pt x="5675884" y="2247900"/>
                </a:lnTo>
                <a:lnTo>
                  <a:pt x="5677154" y="2247900"/>
                </a:lnTo>
                <a:lnTo>
                  <a:pt x="5678170" y="2260600"/>
                </a:lnTo>
                <a:lnTo>
                  <a:pt x="5679670" y="2260600"/>
                </a:lnTo>
                <a:lnTo>
                  <a:pt x="5681122" y="2273300"/>
                </a:lnTo>
                <a:lnTo>
                  <a:pt x="5682527" y="2273300"/>
                </a:lnTo>
                <a:lnTo>
                  <a:pt x="5683885" y="2286000"/>
                </a:lnTo>
                <a:lnTo>
                  <a:pt x="5685536" y="2286000"/>
                </a:lnTo>
                <a:lnTo>
                  <a:pt x="5686425" y="2298700"/>
                </a:lnTo>
                <a:lnTo>
                  <a:pt x="5690661" y="2311400"/>
                </a:lnTo>
                <a:lnTo>
                  <a:pt x="5694791" y="2336800"/>
                </a:lnTo>
                <a:lnTo>
                  <a:pt x="5698801" y="2362200"/>
                </a:lnTo>
                <a:lnTo>
                  <a:pt x="5702681" y="2374900"/>
                </a:lnTo>
                <a:lnTo>
                  <a:pt x="5706395" y="2400300"/>
                </a:lnTo>
                <a:lnTo>
                  <a:pt x="5709158" y="2413000"/>
                </a:lnTo>
                <a:lnTo>
                  <a:pt x="5711729" y="2438400"/>
                </a:lnTo>
                <a:lnTo>
                  <a:pt x="5714111" y="2451100"/>
                </a:lnTo>
                <a:lnTo>
                  <a:pt x="5714619" y="2451100"/>
                </a:lnTo>
                <a:lnTo>
                  <a:pt x="5715508" y="2463800"/>
                </a:lnTo>
                <a:lnTo>
                  <a:pt x="5716270" y="2463800"/>
                </a:lnTo>
                <a:lnTo>
                  <a:pt x="5717159" y="2476500"/>
                </a:lnTo>
                <a:lnTo>
                  <a:pt x="5727065" y="2552700"/>
                </a:lnTo>
                <a:lnTo>
                  <a:pt x="5728747" y="2565400"/>
                </a:lnTo>
                <a:lnTo>
                  <a:pt x="5729529" y="2565400"/>
                </a:lnTo>
                <a:lnTo>
                  <a:pt x="5730240" y="2578100"/>
                </a:lnTo>
                <a:lnTo>
                  <a:pt x="5731240" y="2590800"/>
                </a:lnTo>
                <a:lnTo>
                  <a:pt x="5732335" y="2603500"/>
                </a:lnTo>
                <a:lnTo>
                  <a:pt x="5733526" y="2616200"/>
                </a:lnTo>
                <a:lnTo>
                  <a:pt x="5734812" y="2641600"/>
                </a:lnTo>
                <a:lnTo>
                  <a:pt x="5735978" y="2654300"/>
                </a:lnTo>
                <a:lnTo>
                  <a:pt x="5737479" y="2667000"/>
                </a:lnTo>
                <a:lnTo>
                  <a:pt x="5737733" y="2679700"/>
                </a:lnTo>
                <a:lnTo>
                  <a:pt x="5739445" y="2692400"/>
                </a:lnTo>
                <a:lnTo>
                  <a:pt x="5740860" y="2717800"/>
                </a:lnTo>
                <a:lnTo>
                  <a:pt x="5741822" y="2743200"/>
                </a:lnTo>
                <a:lnTo>
                  <a:pt x="5742178" y="2768600"/>
                </a:lnTo>
                <a:lnTo>
                  <a:pt x="5743519" y="2819400"/>
                </a:lnTo>
                <a:lnTo>
                  <a:pt x="5743910" y="2870200"/>
                </a:lnTo>
                <a:lnTo>
                  <a:pt x="5743358" y="2921000"/>
                </a:lnTo>
                <a:lnTo>
                  <a:pt x="5741872" y="2971800"/>
                </a:lnTo>
                <a:lnTo>
                  <a:pt x="5739459" y="3009900"/>
                </a:lnTo>
                <a:lnTo>
                  <a:pt x="5736129" y="3060700"/>
                </a:lnTo>
                <a:lnTo>
                  <a:pt x="5731889" y="3111500"/>
                </a:lnTo>
                <a:lnTo>
                  <a:pt x="5726748" y="3162300"/>
                </a:lnTo>
                <a:lnTo>
                  <a:pt x="5720715" y="3213100"/>
                </a:lnTo>
                <a:lnTo>
                  <a:pt x="5714454" y="3263900"/>
                </a:lnTo>
                <a:lnTo>
                  <a:pt x="5707189" y="3314700"/>
                </a:lnTo>
                <a:lnTo>
                  <a:pt x="5698926" y="3365500"/>
                </a:lnTo>
                <a:lnTo>
                  <a:pt x="5689674" y="3403600"/>
                </a:lnTo>
                <a:lnTo>
                  <a:pt x="5679441" y="3454400"/>
                </a:lnTo>
                <a:lnTo>
                  <a:pt x="5668234" y="3505200"/>
                </a:lnTo>
                <a:lnTo>
                  <a:pt x="5656063" y="3556000"/>
                </a:lnTo>
                <a:lnTo>
                  <a:pt x="5642934" y="3606800"/>
                </a:lnTo>
                <a:lnTo>
                  <a:pt x="5628856" y="3657600"/>
                </a:lnTo>
                <a:lnTo>
                  <a:pt x="5613837" y="3708400"/>
                </a:lnTo>
                <a:lnTo>
                  <a:pt x="5597885" y="3746500"/>
                </a:lnTo>
                <a:lnTo>
                  <a:pt x="5581008" y="3797300"/>
                </a:lnTo>
                <a:lnTo>
                  <a:pt x="5563213" y="3848100"/>
                </a:lnTo>
                <a:lnTo>
                  <a:pt x="5544509" y="3898900"/>
                </a:lnTo>
                <a:lnTo>
                  <a:pt x="5524904" y="3937000"/>
                </a:lnTo>
                <a:lnTo>
                  <a:pt x="5504406" y="3987800"/>
                </a:lnTo>
                <a:lnTo>
                  <a:pt x="5483022" y="4038600"/>
                </a:lnTo>
                <a:lnTo>
                  <a:pt x="5460761" y="4089400"/>
                </a:lnTo>
                <a:lnTo>
                  <a:pt x="5437632" y="4127500"/>
                </a:lnTo>
                <a:lnTo>
                  <a:pt x="5413814" y="4178300"/>
                </a:lnTo>
                <a:lnTo>
                  <a:pt x="5389065" y="4229100"/>
                </a:lnTo>
                <a:lnTo>
                  <a:pt x="5363421" y="4267200"/>
                </a:lnTo>
                <a:lnTo>
                  <a:pt x="5336914" y="4318000"/>
                </a:lnTo>
                <a:lnTo>
                  <a:pt x="5309580" y="4356100"/>
                </a:lnTo>
                <a:lnTo>
                  <a:pt x="5281452" y="4394200"/>
                </a:lnTo>
                <a:lnTo>
                  <a:pt x="5252565" y="4445000"/>
                </a:lnTo>
                <a:lnTo>
                  <a:pt x="5222953" y="4483100"/>
                </a:lnTo>
                <a:lnTo>
                  <a:pt x="5192650" y="4521200"/>
                </a:lnTo>
                <a:lnTo>
                  <a:pt x="5161690" y="4572000"/>
                </a:lnTo>
                <a:lnTo>
                  <a:pt x="5130108" y="4610100"/>
                </a:lnTo>
                <a:lnTo>
                  <a:pt x="5097937" y="4648200"/>
                </a:lnTo>
                <a:lnTo>
                  <a:pt x="5065212" y="4686300"/>
                </a:lnTo>
                <a:lnTo>
                  <a:pt x="5031968" y="4724400"/>
                </a:lnTo>
                <a:lnTo>
                  <a:pt x="4998238" y="4762500"/>
                </a:lnTo>
                <a:lnTo>
                  <a:pt x="4964057" y="4800600"/>
                </a:lnTo>
                <a:lnTo>
                  <a:pt x="4929458" y="4838700"/>
                </a:lnTo>
                <a:lnTo>
                  <a:pt x="4894477" y="4864100"/>
                </a:lnTo>
                <a:lnTo>
                  <a:pt x="4859147" y="4902200"/>
                </a:lnTo>
                <a:lnTo>
                  <a:pt x="4821570" y="4940300"/>
                </a:lnTo>
                <a:lnTo>
                  <a:pt x="4783563" y="4978400"/>
                </a:lnTo>
                <a:lnTo>
                  <a:pt x="4745190" y="5003800"/>
                </a:lnTo>
                <a:lnTo>
                  <a:pt x="4706519" y="5041900"/>
                </a:lnTo>
                <a:lnTo>
                  <a:pt x="4667618" y="5067300"/>
                </a:lnTo>
                <a:lnTo>
                  <a:pt x="4628552" y="5105400"/>
                </a:lnTo>
                <a:lnTo>
                  <a:pt x="4511040" y="5181600"/>
                </a:lnTo>
                <a:lnTo>
                  <a:pt x="4467264" y="5219700"/>
                </a:lnTo>
                <a:lnTo>
                  <a:pt x="4336034" y="5295900"/>
                </a:lnTo>
                <a:lnTo>
                  <a:pt x="4314053" y="5308600"/>
                </a:lnTo>
                <a:lnTo>
                  <a:pt x="4249420" y="5346700"/>
                </a:lnTo>
                <a:lnTo>
                  <a:pt x="4238704" y="5359400"/>
                </a:lnTo>
                <a:lnTo>
                  <a:pt x="4228084" y="5359400"/>
                </a:lnTo>
                <a:lnTo>
                  <a:pt x="4207129" y="5372100"/>
                </a:lnTo>
                <a:lnTo>
                  <a:pt x="4175160" y="5384800"/>
                </a:lnTo>
                <a:lnTo>
                  <a:pt x="4164584" y="5397500"/>
                </a:lnTo>
                <a:lnTo>
                  <a:pt x="4061041" y="5448300"/>
                </a:lnTo>
                <a:lnTo>
                  <a:pt x="4010848" y="5461000"/>
                </a:lnTo>
                <a:lnTo>
                  <a:pt x="3961844" y="5486400"/>
                </a:lnTo>
                <a:lnTo>
                  <a:pt x="3914132" y="5511800"/>
                </a:lnTo>
                <a:lnTo>
                  <a:pt x="3822994" y="5537200"/>
                </a:lnTo>
                <a:lnTo>
                  <a:pt x="3779774" y="5562600"/>
                </a:lnTo>
                <a:lnTo>
                  <a:pt x="3745019" y="5562600"/>
                </a:lnTo>
                <a:lnTo>
                  <a:pt x="3720338" y="5575300"/>
                </a:lnTo>
                <a:lnTo>
                  <a:pt x="3717416" y="5575300"/>
                </a:lnTo>
                <a:lnTo>
                  <a:pt x="3696555" y="5588000"/>
                </a:lnTo>
                <a:lnTo>
                  <a:pt x="3676253" y="5588000"/>
                </a:lnTo>
                <a:lnTo>
                  <a:pt x="3656498" y="5600700"/>
                </a:lnTo>
                <a:lnTo>
                  <a:pt x="3637280" y="5600700"/>
                </a:lnTo>
                <a:lnTo>
                  <a:pt x="3600307" y="5613400"/>
                </a:lnTo>
                <a:lnTo>
                  <a:pt x="3580362" y="5613400"/>
                </a:lnTo>
                <a:lnTo>
                  <a:pt x="3559429" y="5626100"/>
                </a:lnTo>
                <a:lnTo>
                  <a:pt x="3523868" y="5626100"/>
                </a:lnTo>
                <a:lnTo>
                  <a:pt x="3511168" y="5638800"/>
                </a:lnTo>
                <a:lnTo>
                  <a:pt x="3505200" y="5638800"/>
                </a:lnTo>
                <a:lnTo>
                  <a:pt x="3438652" y="5651500"/>
                </a:lnTo>
                <a:lnTo>
                  <a:pt x="3398715" y="5664200"/>
                </a:lnTo>
                <a:lnTo>
                  <a:pt x="3356815" y="5664200"/>
                </a:lnTo>
                <a:lnTo>
                  <a:pt x="3312997" y="5676900"/>
                </a:lnTo>
                <a:lnTo>
                  <a:pt x="3267309" y="5676900"/>
                </a:lnTo>
                <a:lnTo>
                  <a:pt x="3219799" y="5689600"/>
                </a:lnTo>
                <a:lnTo>
                  <a:pt x="3170513" y="5689600"/>
                </a:lnTo>
                <a:lnTo>
                  <a:pt x="3119499" y="5702300"/>
                </a:lnTo>
                <a:lnTo>
                  <a:pt x="3066804" y="5702300"/>
                </a:lnTo>
                <a:lnTo>
                  <a:pt x="3012475" y="5715000"/>
                </a:lnTo>
                <a:lnTo>
                  <a:pt x="4623701" y="5715000"/>
                </a:lnTo>
                <a:lnTo>
                  <a:pt x="4808982" y="5600700"/>
                </a:lnTo>
                <a:lnTo>
                  <a:pt x="4850418" y="5562600"/>
                </a:lnTo>
                <a:lnTo>
                  <a:pt x="4891865" y="5537200"/>
                </a:lnTo>
                <a:lnTo>
                  <a:pt x="4933270" y="5499100"/>
                </a:lnTo>
                <a:lnTo>
                  <a:pt x="4974583" y="5473700"/>
                </a:lnTo>
                <a:lnTo>
                  <a:pt x="5015753" y="5435600"/>
                </a:lnTo>
                <a:lnTo>
                  <a:pt x="5056729" y="5410200"/>
                </a:lnTo>
                <a:lnTo>
                  <a:pt x="5137893" y="5334000"/>
                </a:lnTo>
                <a:lnTo>
                  <a:pt x="5217668" y="5257800"/>
                </a:lnTo>
                <a:lnTo>
                  <a:pt x="5251975" y="5232400"/>
                </a:lnTo>
                <a:lnTo>
                  <a:pt x="5319738" y="5156200"/>
                </a:lnTo>
                <a:lnTo>
                  <a:pt x="5353148" y="5130800"/>
                </a:lnTo>
                <a:lnTo>
                  <a:pt x="5386214" y="5092700"/>
                </a:lnTo>
                <a:lnTo>
                  <a:pt x="5418915" y="5054600"/>
                </a:lnTo>
                <a:lnTo>
                  <a:pt x="5451227" y="5016500"/>
                </a:lnTo>
                <a:lnTo>
                  <a:pt x="5483130" y="4978400"/>
                </a:lnTo>
                <a:lnTo>
                  <a:pt x="5514600" y="4940300"/>
                </a:lnTo>
                <a:lnTo>
                  <a:pt x="5545615" y="4902200"/>
                </a:lnTo>
                <a:lnTo>
                  <a:pt x="5576154" y="4864100"/>
                </a:lnTo>
                <a:lnTo>
                  <a:pt x="5606194" y="4826000"/>
                </a:lnTo>
                <a:lnTo>
                  <a:pt x="5635713" y="4787900"/>
                </a:lnTo>
                <a:lnTo>
                  <a:pt x="5664689" y="4737100"/>
                </a:lnTo>
                <a:lnTo>
                  <a:pt x="5693100" y="4699000"/>
                </a:lnTo>
                <a:lnTo>
                  <a:pt x="5720923" y="4660900"/>
                </a:lnTo>
                <a:lnTo>
                  <a:pt x="5748136" y="4622800"/>
                </a:lnTo>
                <a:lnTo>
                  <a:pt x="5774718" y="4572000"/>
                </a:lnTo>
                <a:lnTo>
                  <a:pt x="5800645" y="4533900"/>
                </a:lnTo>
                <a:lnTo>
                  <a:pt x="5825897" y="4483100"/>
                </a:lnTo>
                <a:lnTo>
                  <a:pt x="5850449" y="4445000"/>
                </a:lnTo>
                <a:lnTo>
                  <a:pt x="5874282" y="4394200"/>
                </a:lnTo>
                <a:lnTo>
                  <a:pt x="5897372" y="4356100"/>
                </a:lnTo>
                <a:lnTo>
                  <a:pt x="5920957" y="4305300"/>
                </a:lnTo>
                <a:lnTo>
                  <a:pt x="5943774" y="4254500"/>
                </a:lnTo>
                <a:lnTo>
                  <a:pt x="5965816" y="4216400"/>
                </a:lnTo>
                <a:lnTo>
                  <a:pt x="5987079" y="4165600"/>
                </a:lnTo>
                <a:lnTo>
                  <a:pt x="6007557" y="4114800"/>
                </a:lnTo>
                <a:lnTo>
                  <a:pt x="6027244" y="4064000"/>
                </a:lnTo>
                <a:lnTo>
                  <a:pt x="6046136" y="4013200"/>
                </a:lnTo>
                <a:lnTo>
                  <a:pt x="6064226" y="3975100"/>
                </a:lnTo>
                <a:lnTo>
                  <a:pt x="6081510" y="3924300"/>
                </a:lnTo>
                <a:lnTo>
                  <a:pt x="6097982" y="3873500"/>
                </a:lnTo>
                <a:lnTo>
                  <a:pt x="6113637" y="3822700"/>
                </a:lnTo>
                <a:lnTo>
                  <a:pt x="6128469" y="3771900"/>
                </a:lnTo>
                <a:lnTo>
                  <a:pt x="6142473" y="3721100"/>
                </a:lnTo>
                <a:lnTo>
                  <a:pt x="6155644" y="3670300"/>
                </a:lnTo>
                <a:lnTo>
                  <a:pt x="6167976" y="3619500"/>
                </a:lnTo>
                <a:lnTo>
                  <a:pt x="6179464" y="3568700"/>
                </a:lnTo>
                <a:lnTo>
                  <a:pt x="6190102" y="3517900"/>
                </a:lnTo>
                <a:lnTo>
                  <a:pt x="6199886" y="3479800"/>
                </a:lnTo>
                <a:lnTo>
                  <a:pt x="6208810" y="3429000"/>
                </a:lnTo>
                <a:lnTo>
                  <a:pt x="6216868" y="3378200"/>
                </a:lnTo>
                <a:lnTo>
                  <a:pt x="6224055" y="3327400"/>
                </a:lnTo>
                <a:lnTo>
                  <a:pt x="6230366" y="3276600"/>
                </a:lnTo>
                <a:lnTo>
                  <a:pt x="6236827" y="3225800"/>
                </a:lnTo>
                <a:lnTo>
                  <a:pt x="6242417" y="3175000"/>
                </a:lnTo>
                <a:lnTo>
                  <a:pt x="6247134" y="3124200"/>
                </a:lnTo>
                <a:lnTo>
                  <a:pt x="6250976" y="3060700"/>
                </a:lnTo>
                <a:lnTo>
                  <a:pt x="6253940" y="3009900"/>
                </a:lnTo>
                <a:lnTo>
                  <a:pt x="6256024" y="2959100"/>
                </a:lnTo>
                <a:lnTo>
                  <a:pt x="6257225" y="2908300"/>
                </a:lnTo>
                <a:lnTo>
                  <a:pt x="6257541" y="2857500"/>
                </a:lnTo>
                <a:lnTo>
                  <a:pt x="6256971" y="2806700"/>
                </a:lnTo>
                <a:lnTo>
                  <a:pt x="6255512" y="2755900"/>
                </a:lnTo>
                <a:lnTo>
                  <a:pt x="6254642" y="2717800"/>
                </a:lnTo>
                <a:lnTo>
                  <a:pt x="6252654" y="2679700"/>
                </a:lnTo>
                <a:lnTo>
                  <a:pt x="6249904" y="2641600"/>
                </a:lnTo>
                <a:lnTo>
                  <a:pt x="6246749" y="2603500"/>
                </a:lnTo>
                <a:lnTo>
                  <a:pt x="6245733" y="2590800"/>
                </a:lnTo>
                <a:lnTo>
                  <a:pt x="6245213" y="2578100"/>
                </a:lnTo>
                <a:lnTo>
                  <a:pt x="6244717" y="2578100"/>
                </a:lnTo>
                <a:lnTo>
                  <a:pt x="6244074" y="2565400"/>
                </a:lnTo>
                <a:lnTo>
                  <a:pt x="6243288" y="2552700"/>
                </a:lnTo>
                <a:lnTo>
                  <a:pt x="6242359" y="2540000"/>
                </a:lnTo>
                <a:lnTo>
                  <a:pt x="6241288" y="2527300"/>
                </a:lnTo>
                <a:lnTo>
                  <a:pt x="6240526" y="2514600"/>
                </a:lnTo>
                <a:lnTo>
                  <a:pt x="6239764" y="2514600"/>
                </a:lnTo>
                <a:lnTo>
                  <a:pt x="6237986" y="2501900"/>
                </a:lnTo>
                <a:lnTo>
                  <a:pt x="6234687" y="2476500"/>
                </a:lnTo>
                <a:lnTo>
                  <a:pt x="6230937" y="2438400"/>
                </a:lnTo>
                <a:lnTo>
                  <a:pt x="6226806" y="2413000"/>
                </a:lnTo>
                <a:lnTo>
                  <a:pt x="6222365" y="2374900"/>
                </a:lnTo>
                <a:lnTo>
                  <a:pt x="6221307" y="2374900"/>
                </a:lnTo>
                <a:lnTo>
                  <a:pt x="6220412" y="2362200"/>
                </a:lnTo>
                <a:lnTo>
                  <a:pt x="6218682" y="2349500"/>
                </a:lnTo>
                <a:lnTo>
                  <a:pt x="6216626" y="2336800"/>
                </a:lnTo>
                <a:lnTo>
                  <a:pt x="6212609" y="2311400"/>
                </a:lnTo>
                <a:lnTo>
                  <a:pt x="6205962" y="2273300"/>
                </a:lnTo>
                <a:lnTo>
                  <a:pt x="6195587" y="2222500"/>
                </a:lnTo>
                <a:lnTo>
                  <a:pt x="6189853" y="2197100"/>
                </a:lnTo>
                <a:lnTo>
                  <a:pt x="6189091" y="2197100"/>
                </a:lnTo>
                <a:lnTo>
                  <a:pt x="6188456" y="2184400"/>
                </a:lnTo>
                <a:lnTo>
                  <a:pt x="6187694" y="2184400"/>
                </a:lnTo>
                <a:lnTo>
                  <a:pt x="6183979" y="2171700"/>
                </a:lnTo>
                <a:lnTo>
                  <a:pt x="6182050" y="2159000"/>
                </a:lnTo>
                <a:lnTo>
                  <a:pt x="6180074" y="2146300"/>
                </a:lnTo>
                <a:lnTo>
                  <a:pt x="6178931" y="2146300"/>
                </a:lnTo>
                <a:lnTo>
                  <a:pt x="6177915" y="2133600"/>
                </a:lnTo>
                <a:lnTo>
                  <a:pt x="6171289" y="2108200"/>
                </a:lnTo>
                <a:lnTo>
                  <a:pt x="6169406" y="2108200"/>
                </a:lnTo>
                <a:lnTo>
                  <a:pt x="6168390" y="2095500"/>
                </a:lnTo>
                <a:lnTo>
                  <a:pt x="6167374" y="2095500"/>
                </a:lnTo>
                <a:lnTo>
                  <a:pt x="6166231" y="2082800"/>
                </a:lnTo>
                <a:lnTo>
                  <a:pt x="6163939" y="2082800"/>
                </a:lnTo>
                <a:lnTo>
                  <a:pt x="6161611" y="2070100"/>
                </a:lnTo>
                <a:lnTo>
                  <a:pt x="6159212" y="2057400"/>
                </a:lnTo>
                <a:lnTo>
                  <a:pt x="6156706" y="2044700"/>
                </a:lnTo>
                <a:lnTo>
                  <a:pt x="6155309" y="2044700"/>
                </a:lnTo>
                <a:lnTo>
                  <a:pt x="6143388" y="1993900"/>
                </a:lnTo>
                <a:lnTo>
                  <a:pt x="6130449" y="1955800"/>
                </a:lnTo>
                <a:lnTo>
                  <a:pt x="6116440" y="1905000"/>
                </a:lnTo>
                <a:lnTo>
                  <a:pt x="6101306" y="1854200"/>
                </a:lnTo>
                <a:lnTo>
                  <a:pt x="6084996" y="1803400"/>
                </a:lnTo>
                <a:lnTo>
                  <a:pt x="6067454" y="1752600"/>
                </a:lnTo>
                <a:lnTo>
                  <a:pt x="6048629" y="1701800"/>
                </a:lnTo>
                <a:lnTo>
                  <a:pt x="6040649" y="1676400"/>
                </a:lnTo>
                <a:lnTo>
                  <a:pt x="6032515" y="1663700"/>
                </a:lnTo>
                <a:lnTo>
                  <a:pt x="6024215" y="1638300"/>
                </a:lnTo>
                <a:lnTo>
                  <a:pt x="6015736" y="1625600"/>
                </a:lnTo>
                <a:lnTo>
                  <a:pt x="6001388" y="1587500"/>
                </a:lnTo>
                <a:lnTo>
                  <a:pt x="5987446" y="1549400"/>
                </a:lnTo>
                <a:lnTo>
                  <a:pt x="5974123" y="1524000"/>
                </a:lnTo>
                <a:lnTo>
                  <a:pt x="5961634" y="1498600"/>
                </a:lnTo>
                <a:lnTo>
                  <a:pt x="5954496" y="1485900"/>
                </a:lnTo>
                <a:lnTo>
                  <a:pt x="5947203" y="1460500"/>
                </a:lnTo>
                <a:lnTo>
                  <a:pt x="5939791" y="1447800"/>
                </a:lnTo>
                <a:lnTo>
                  <a:pt x="5932297" y="1435100"/>
                </a:lnTo>
                <a:lnTo>
                  <a:pt x="5927752" y="1422400"/>
                </a:lnTo>
                <a:lnTo>
                  <a:pt x="5923661" y="1409700"/>
                </a:lnTo>
                <a:lnTo>
                  <a:pt x="5920045" y="1409700"/>
                </a:lnTo>
                <a:lnTo>
                  <a:pt x="5916930" y="1397000"/>
                </a:lnTo>
                <a:lnTo>
                  <a:pt x="5911469" y="1384300"/>
                </a:lnTo>
                <a:lnTo>
                  <a:pt x="5908421" y="1384300"/>
                </a:lnTo>
                <a:lnTo>
                  <a:pt x="5895181" y="1358900"/>
                </a:lnTo>
                <a:lnTo>
                  <a:pt x="5881560" y="1333500"/>
                </a:lnTo>
                <a:lnTo>
                  <a:pt x="5867558" y="1308100"/>
                </a:lnTo>
                <a:lnTo>
                  <a:pt x="5853176" y="1282700"/>
                </a:lnTo>
                <a:lnTo>
                  <a:pt x="5828550" y="1231900"/>
                </a:lnTo>
                <a:lnTo>
                  <a:pt x="5803055" y="1193800"/>
                </a:lnTo>
                <a:lnTo>
                  <a:pt x="5776683" y="1143000"/>
                </a:lnTo>
                <a:lnTo>
                  <a:pt x="5749424" y="1104900"/>
                </a:lnTo>
                <a:lnTo>
                  <a:pt x="5721270" y="1054100"/>
                </a:lnTo>
                <a:lnTo>
                  <a:pt x="5692214" y="1016000"/>
                </a:lnTo>
                <a:lnTo>
                  <a:pt x="5662246" y="965200"/>
                </a:lnTo>
                <a:lnTo>
                  <a:pt x="5631358" y="927100"/>
                </a:lnTo>
                <a:lnTo>
                  <a:pt x="5599543" y="889000"/>
                </a:lnTo>
                <a:lnTo>
                  <a:pt x="5566791" y="838200"/>
                </a:lnTo>
                <a:lnTo>
                  <a:pt x="5537403" y="800100"/>
                </a:lnTo>
                <a:lnTo>
                  <a:pt x="5507293" y="762000"/>
                </a:lnTo>
                <a:lnTo>
                  <a:pt x="5476472" y="723900"/>
                </a:lnTo>
                <a:lnTo>
                  <a:pt x="5444953" y="685800"/>
                </a:lnTo>
                <a:lnTo>
                  <a:pt x="5412748" y="660400"/>
                </a:lnTo>
                <a:lnTo>
                  <a:pt x="5379869" y="622300"/>
                </a:lnTo>
                <a:lnTo>
                  <a:pt x="5346327" y="584200"/>
                </a:lnTo>
                <a:lnTo>
                  <a:pt x="5312136" y="546100"/>
                </a:lnTo>
                <a:lnTo>
                  <a:pt x="5277306" y="508000"/>
                </a:lnTo>
                <a:lnTo>
                  <a:pt x="5241851" y="482600"/>
                </a:lnTo>
                <a:lnTo>
                  <a:pt x="5205782" y="444500"/>
                </a:lnTo>
                <a:lnTo>
                  <a:pt x="5169111" y="406400"/>
                </a:lnTo>
                <a:lnTo>
                  <a:pt x="5131851" y="381000"/>
                </a:lnTo>
                <a:lnTo>
                  <a:pt x="5094013" y="342900"/>
                </a:lnTo>
                <a:lnTo>
                  <a:pt x="5055610" y="304800"/>
                </a:lnTo>
                <a:lnTo>
                  <a:pt x="5016653" y="279400"/>
                </a:lnTo>
                <a:lnTo>
                  <a:pt x="4977155" y="241300"/>
                </a:lnTo>
                <a:lnTo>
                  <a:pt x="4937128" y="215900"/>
                </a:lnTo>
                <a:lnTo>
                  <a:pt x="4896584" y="177800"/>
                </a:lnTo>
                <a:lnTo>
                  <a:pt x="4813994" y="127000"/>
                </a:lnTo>
                <a:lnTo>
                  <a:pt x="4771971" y="101600"/>
                </a:lnTo>
                <a:lnTo>
                  <a:pt x="4729480" y="63500"/>
                </a:lnTo>
                <a:lnTo>
                  <a:pt x="4701097" y="50800"/>
                </a:lnTo>
                <a:lnTo>
                  <a:pt x="4672536" y="25400"/>
                </a:lnTo>
                <a:lnTo>
                  <a:pt x="4614926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82752" y="0"/>
            <a:ext cx="4060190" cy="6858000"/>
          </a:xfrm>
          <a:custGeom>
            <a:avLst/>
            <a:gdLst/>
            <a:ahLst/>
            <a:cxnLst/>
            <a:rect l="l" t="t" r="r" b="b"/>
            <a:pathLst>
              <a:path w="4060190" h="6858000">
                <a:moveTo>
                  <a:pt x="4059936" y="0"/>
                </a:moveTo>
                <a:lnTo>
                  <a:pt x="0" y="0"/>
                </a:lnTo>
                <a:lnTo>
                  <a:pt x="0" y="6858000"/>
                </a:lnTo>
                <a:lnTo>
                  <a:pt x="4059936" y="6858000"/>
                </a:lnTo>
                <a:lnTo>
                  <a:pt x="4059936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78536" y="2596895"/>
            <a:ext cx="4352925" cy="3865245"/>
          </a:xfrm>
          <a:custGeom>
            <a:avLst/>
            <a:gdLst/>
            <a:ahLst/>
            <a:cxnLst/>
            <a:rect l="l" t="t" r="r" b="b"/>
            <a:pathLst>
              <a:path w="4352925" h="3865245">
                <a:moveTo>
                  <a:pt x="475488" y="0"/>
                </a:moveTo>
                <a:lnTo>
                  <a:pt x="0" y="0"/>
                </a:lnTo>
                <a:lnTo>
                  <a:pt x="0" y="3864864"/>
                </a:lnTo>
                <a:lnTo>
                  <a:pt x="475488" y="3864864"/>
                </a:lnTo>
                <a:lnTo>
                  <a:pt x="475488" y="0"/>
                </a:lnTo>
                <a:close/>
              </a:path>
              <a:path w="4352925" h="3865245">
                <a:moveTo>
                  <a:pt x="4352544" y="292608"/>
                </a:moveTo>
                <a:lnTo>
                  <a:pt x="4172712" y="292608"/>
                </a:lnTo>
                <a:lnTo>
                  <a:pt x="4172712" y="2200656"/>
                </a:lnTo>
                <a:lnTo>
                  <a:pt x="4352544" y="2200656"/>
                </a:lnTo>
                <a:lnTo>
                  <a:pt x="4352544" y="292608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43009" y="2150998"/>
            <a:ext cx="2360295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4303" y="2505075"/>
            <a:ext cx="10883392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www.onlinedoctranslator.com/es/?utm_source=onlinedoctranslator&amp;utm_medium=pdf&amp;utm_campaign=attribution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hyperlink" Target="https://jois.eu/files/11_Varanavicius.pdf" TargetMode="External"/><Relationship Id="rId5" Type="http://schemas.openxmlformats.org/officeDocument/2006/relationships/hyperlink" Target="https://sbdctampabay.com/gain-a-competitive-advantage-by-going-green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hyperlink" Target="https://www.flexas.com/blog/sustainable-office-what-are-advantages-and-how-do-you-achieve-it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hyperlink" Target="https://www.flexas.com/blog/sustainable-office-what-are-advantages-and-how-do-you-achieve-it" TargetMode="External"/><Relationship Id="rId4" Type="http://schemas.openxmlformats.org/officeDocument/2006/relationships/hyperlink" Target="https://www.hitecoffices.com/7-benefits-of-sustainable-workplace-design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hyperlink" Target="https://www.euronews.com/my-europe/2022/11/07/gas-and-electricity-bills-nearly-double-in-all-eu-capitals-new-data-reveals" TargetMode="External"/><Relationship Id="rId4" Type="http://schemas.openxmlformats.org/officeDocument/2006/relationships/hyperlink" Target="https://www.flexas.com/blog/sustainable-office-what-are-advantages-and-how-do-you-achieve-it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hyperlink" Target="https://www.sciencedirect.com/science/article/abs/pii/S0959652621039408" TargetMode="External"/><Relationship Id="rId6" Type="http://schemas.openxmlformats.org/officeDocument/2006/relationships/hyperlink" Target="https://www.hitecoffices.com/7-benefits-of-sustainable-workplace-design/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s://www.emerald.com/insight/content/doi/10.1108/JCRE-01-2013-0004/full/html" TargetMode="External"/><Relationship Id="rId4" Type="http://schemas.openxmlformats.org/officeDocument/2006/relationships/hyperlink" Target="https://www.hitecoffices.com/7-benefits-of-sustainable-workplace-design/" TargetMode="External"/><Relationship Id="rId5" Type="http://schemas.openxmlformats.org/officeDocument/2006/relationships/hyperlink" Target="https://facilethings.com/blog/en/efficiency-benefits-of-having-a-green-office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hyperlink" Target="https://www.hitecoffices.com/7-benefits-of-sustainable-workplace-design/" TargetMode="External"/><Relationship Id="rId4" Type="http://schemas.openxmlformats.org/officeDocument/2006/relationships/hyperlink" Target="https://www.researchgate.net/profile/Masoud_Esfandiari/publication/316452092_Influence_of_Indoor_Environmental_Quality_on_Work_Productivity_in_Green_Office_Buildings_A_Review/links/58fee7ef0f7e9bcf65442881/Influence-of-Indoor-Environmental-Quality-on-Work-Productivity-in-Green-Office-Buildings-A-Review.pdf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hyperlink" Target="https://www.hitecoffices.com/7-benefits-of-sustainable-workplace-design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hyperlink" Target="https://thecogfxstudy.com/" TargetMode="External"/><Relationship Id="rId4" Type="http://schemas.openxmlformats.org/officeDocument/2006/relationships/hyperlink" Target="https://facilethings.com/blog/en/efficiency-benefits-of-having-a-green-office" TargetMode="Externa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6.png"/><Relationship Id="rId4" Type="http://schemas.openxmlformats.org/officeDocument/2006/relationships/hyperlink" Target="https://facilethings.com/blog/en/efficiency-benefits-of-having-a-green-office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50.jpg"/><Relationship Id="rId5" Type="http://schemas.openxmlformats.org/officeDocument/2006/relationships/image" Target="../media/image51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52.png"/><Relationship Id="rId4" Type="http://schemas.openxmlformats.org/officeDocument/2006/relationships/hyperlink" Target="https://resources.workable.com/stories-and-insights/employee-wellbeing-caring-for-your-people" TargetMode="Externa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resources.workable.com/stories-and-insights/employee-wellbeing-caring-for-your-people" TargetMode="Externa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acilethings.com/blog/en/efficiency-benefits-of-having-a-green-office" TargetMode="Externa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acilethings.com/blog/en/efficiency-benefits-of-having-a-green-office" TargetMode="Externa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hyperlink" Target="https://biofilico.com/news/2020/2/21/sustainable-office-space-make-your-office-more-eco-friendly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51"/>
            <a:ext cx="12192000" cy="6311900"/>
            <a:chOff x="0" y="9651"/>
            <a:chExt cx="12192000" cy="6311900"/>
          </a:xfrm>
        </p:grpSpPr>
        <p:sp>
          <p:nvSpPr>
            <p:cNvPr id="3" name="object 3"/>
            <p:cNvSpPr/>
            <p:nvPr/>
          </p:nvSpPr>
          <p:spPr>
            <a:xfrm>
              <a:off x="4611658" y="9651"/>
              <a:ext cx="7579995" cy="6311900"/>
            </a:xfrm>
            <a:custGeom>
              <a:avLst/>
              <a:gdLst/>
              <a:ahLst/>
              <a:cxnLst/>
              <a:rect l="l" t="t" r="r" b="b"/>
              <a:pathLst>
                <a:path w="7579995" h="6311900">
                  <a:moveTo>
                    <a:pt x="4961855" y="6299200"/>
                  </a:moveTo>
                  <a:lnTo>
                    <a:pt x="4165635" y="6299200"/>
                  </a:lnTo>
                  <a:lnTo>
                    <a:pt x="4219882" y="6311900"/>
                  </a:lnTo>
                  <a:lnTo>
                    <a:pt x="4878622" y="6311900"/>
                  </a:lnTo>
                  <a:lnTo>
                    <a:pt x="4961855" y="6299200"/>
                  </a:lnTo>
                  <a:close/>
                </a:path>
                <a:path w="7579995" h="6311900">
                  <a:moveTo>
                    <a:pt x="5058073" y="6286500"/>
                  </a:moveTo>
                  <a:lnTo>
                    <a:pt x="4060295" y="6286500"/>
                  </a:lnTo>
                  <a:lnTo>
                    <a:pt x="4112433" y="6299200"/>
                  </a:lnTo>
                  <a:lnTo>
                    <a:pt x="5009793" y="6299200"/>
                  </a:lnTo>
                  <a:lnTo>
                    <a:pt x="5058073" y="6286500"/>
                  </a:lnTo>
                  <a:close/>
                </a:path>
                <a:path w="7579995" h="6311900">
                  <a:moveTo>
                    <a:pt x="5155573" y="6273800"/>
                  </a:moveTo>
                  <a:lnTo>
                    <a:pt x="3959296" y="6273800"/>
                  </a:lnTo>
                  <a:lnTo>
                    <a:pt x="4009243" y="6286500"/>
                  </a:lnTo>
                  <a:lnTo>
                    <a:pt x="5106673" y="6286500"/>
                  </a:lnTo>
                  <a:lnTo>
                    <a:pt x="5155573" y="6273800"/>
                  </a:lnTo>
                  <a:close/>
                </a:path>
                <a:path w="7579995" h="6311900">
                  <a:moveTo>
                    <a:pt x="5254190" y="6261100"/>
                  </a:moveTo>
                  <a:lnTo>
                    <a:pt x="3862801" y="6261100"/>
                  </a:lnTo>
                  <a:lnTo>
                    <a:pt x="3910475" y="6273800"/>
                  </a:lnTo>
                  <a:lnTo>
                    <a:pt x="5204752" y="6273800"/>
                  </a:lnTo>
                  <a:lnTo>
                    <a:pt x="5254190" y="6261100"/>
                  </a:lnTo>
                  <a:close/>
                </a:path>
                <a:path w="7579995" h="6311900">
                  <a:moveTo>
                    <a:pt x="5403851" y="6235700"/>
                  </a:moveTo>
                  <a:lnTo>
                    <a:pt x="3683981" y="6235700"/>
                  </a:lnTo>
                  <a:lnTo>
                    <a:pt x="3726864" y="6248400"/>
                  </a:lnTo>
                  <a:lnTo>
                    <a:pt x="3770975" y="6248400"/>
                  </a:lnTo>
                  <a:lnTo>
                    <a:pt x="3816294" y="6261100"/>
                  </a:lnTo>
                  <a:lnTo>
                    <a:pt x="5303866" y="6261100"/>
                  </a:lnTo>
                  <a:lnTo>
                    <a:pt x="5403851" y="6235700"/>
                  </a:lnTo>
                  <a:close/>
                </a:path>
                <a:path w="7579995" h="6311900">
                  <a:moveTo>
                    <a:pt x="1196305" y="0"/>
                  </a:moveTo>
                  <a:lnTo>
                    <a:pt x="428463" y="0"/>
                  </a:lnTo>
                  <a:lnTo>
                    <a:pt x="391252" y="76200"/>
                  </a:lnTo>
                  <a:lnTo>
                    <a:pt x="374722" y="114300"/>
                  </a:lnTo>
                  <a:lnTo>
                    <a:pt x="357121" y="152400"/>
                  </a:lnTo>
                  <a:lnTo>
                    <a:pt x="338710" y="190500"/>
                  </a:lnTo>
                  <a:lnTo>
                    <a:pt x="319751" y="241300"/>
                  </a:lnTo>
                  <a:lnTo>
                    <a:pt x="308533" y="266700"/>
                  </a:lnTo>
                  <a:lnTo>
                    <a:pt x="297542" y="292100"/>
                  </a:lnTo>
                  <a:lnTo>
                    <a:pt x="286765" y="317500"/>
                  </a:lnTo>
                  <a:lnTo>
                    <a:pt x="276190" y="355600"/>
                  </a:lnTo>
                  <a:lnTo>
                    <a:pt x="256693" y="406400"/>
                  </a:lnTo>
                  <a:lnTo>
                    <a:pt x="238226" y="457200"/>
                  </a:lnTo>
                  <a:lnTo>
                    <a:pt x="220757" y="508000"/>
                  </a:lnTo>
                  <a:lnTo>
                    <a:pt x="204254" y="558800"/>
                  </a:lnTo>
                  <a:lnTo>
                    <a:pt x="188685" y="609600"/>
                  </a:lnTo>
                  <a:lnTo>
                    <a:pt x="174016" y="660400"/>
                  </a:lnTo>
                  <a:lnTo>
                    <a:pt x="160216" y="711200"/>
                  </a:lnTo>
                  <a:lnTo>
                    <a:pt x="147253" y="762000"/>
                  </a:lnTo>
                  <a:lnTo>
                    <a:pt x="135093" y="800100"/>
                  </a:lnTo>
                  <a:lnTo>
                    <a:pt x="134585" y="800100"/>
                  </a:lnTo>
                  <a:lnTo>
                    <a:pt x="133823" y="812800"/>
                  </a:lnTo>
                  <a:lnTo>
                    <a:pt x="133188" y="812800"/>
                  </a:lnTo>
                  <a:lnTo>
                    <a:pt x="129993" y="825500"/>
                  </a:lnTo>
                  <a:lnTo>
                    <a:pt x="126870" y="838200"/>
                  </a:lnTo>
                  <a:lnTo>
                    <a:pt x="120742" y="863600"/>
                  </a:lnTo>
                  <a:lnTo>
                    <a:pt x="119218" y="863600"/>
                  </a:lnTo>
                  <a:lnTo>
                    <a:pt x="117821" y="876300"/>
                  </a:lnTo>
                  <a:lnTo>
                    <a:pt x="116551" y="876300"/>
                  </a:lnTo>
                  <a:lnTo>
                    <a:pt x="105248" y="927100"/>
                  </a:lnTo>
                  <a:lnTo>
                    <a:pt x="103851" y="939800"/>
                  </a:lnTo>
                  <a:lnTo>
                    <a:pt x="102327" y="939800"/>
                  </a:lnTo>
                  <a:lnTo>
                    <a:pt x="92294" y="990600"/>
                  </a:lnTo>
                  <a:lnTo>
                    <a:pt x="90389" y="990600"/>
                  </a:lnTo>
                  <a:lnTo>
                    <a:pt x="81910" y="1041400"/>
                  </a:lnTo>
                  <a:lnTo>
                    <a:pt x="74784" y="1079500"/>
                  </a:lnTo>
                  <a:lnTo>
                    <a:pt x="68158" y="1117600"/>
                  </a:lnTo>
                  <a:lnTo>
                    <a:pt x="62068" y="1143000"/>
                  </a:lnTo>
                  <a:lnTo>
                    <a:pt x="56718" y="1181100"/>
                  </a:lnTo>
                  <a:lnTo>
                    <a:pt x="51273" y="1206500"/>
                  </a:lnTo>
                  <a:lnTo>
                    <a:pt x="50202" y="1219200"/>
                  </a:lnTo>
                  <a:lnTo>
                    <a:pt x="49082" y="1219200"/>
                  </a:lnTo>
                  <a:lnTo>
                    <a:pt x="47916" y="1231900"/>
                  </a:lnTo>
                  <a:lnTo>
                    <a:pt x="46701" y="1244600"/>
                  </a:lnTo>
                  <a:lnTo>
                    <a:pt x="40659" y="1282700"/>
                  </a:lnTo>
                  <a:lnTo>
                    <a:pt x="35160" y="1333500"/>
                  </a:lnTo>
                  <a:lnTo>
                    <a:pt x="30161" y="1371600"/>
                  </a:lnTo>
                  <a:lnTo>
                    <a:pt x="25746" y="1409700"/>
                  </a:lnTo>
                  <a:lnTo>
                    <a:pt x="22444" y="1435100"/>
                  </a:lnTo>
                  <a:lnTo>
                    <a:pt x="21682" y="1435100"/>
                  </a:lnTo>
                  <a:lnTo>
                    <a:pt x="21555" y="1447800"/>
                  </a:lnTo>
                  <a:lnTo>
                    <a:pt x="20108" y="1460500"/>
                  </a:lnTo>
                  <a:lnTo>
                    <a:pt x="18840" y="1473200"/>
                  </a:lnTo>
                  <a:lnTo>
                    <a:pt x="17787" y="1485900"/>
                  </a:lnTo>
                  <a:lnTo>
                    <a:pt x="16983" y="1498600"/>
                  </a:lnTo>
                  <a:lnTo>
                    <a:pt x="14858" y="1524000"/>
                  </a:lnTo>
                  <a:lnTo>
                    <a:pt x="14189" y="1536700"/>
                  </a:lnTo>
                  <a:lnTo>
                    <a:pt x="10026" y="1587500"/>
                  </a:lnTo>
                  <a:lnTo>
                    <a:pt x="6410" y="1638300"/>
                  </a:lnTo>
                  <a:lnTo>
                    <a:pt x="3795" y="1689100"/>
                  </a:lnTo>
                  <a:lnTo>
                    <a:pt x="2632" y="1752600"/>
                  </a:lnTo>
                  <a:lnTo>
                    <a:pt x="1160" y="1790700"/>
                  </a:lnTo>
                  <a:lnTo>
                    <a:pt x="283" y="1841500"/>
                  </a:lnTo>
                  <a:lnTo>
                    <a:pt x="0" y="1892300"/>
                  </a:lnTo>
                  <a:lnTo>
                    <a:pt x="309" y="1943100"/>
                  </a:lnTo>
                  <a:lnTo>
                    <a:pt x="1211" y="1981200"/>
                  </a:lnTo>
                  <a:lnTo>
                    <a:pt x="2705" y="2032000"/>
                  </a:lnTo>
                  <a:lnTo>
                    <a:pt x="4791" y="2082800"/>
                  </a:lnTo>
                  <a:lnTo>
                    <a:pt x="7468" y="2133600"/>
                  </a:lnTo>
                  <a:lnTo>
                    <a:pt x="10735" y="2184400"/>
                  </a:lnTo>
                  <a:lnTo>
                    <a:pt x="14592" y="2235200"/>
                  </a:lnTo>
                  <a:lnTo>
                    <a:pt x="19038" y="2286000"/>
                  </a:lnTo>
                  <a:lnTo>
                    <a:pt x="24072" y="2336800"/>
                  </a:lnTo>
                  <a:lnTo>
                    <a:pt x="29695" y="2387600"/>
                  </a:lnTo>
                  <a:lnTo>
                    <a:pt x="35906" y="2438400"/>
                  </a:lnTo>
                  <a:lnTo>
                    <a:pt x="41909" y="2476500"/>
                  </a:lnTo>
                  <a:lnTo>
                    <a:pt x="48536" y="2527300"/>
                  </a:lnTo>
                  <a:lnTo>
                    <a:pt x="55785" y="2578100"/>
                  </a:lnTo>
                  <a:lnTo>
                    <a:pt x="63653" y="2628900"/>
                  </a:lnTo>
                  <a:lnTo>
                    <a:pt x="72138" y="2667000"/>
                  </a:lnTo>
                  <a:lnTo>
                    <a:pt x="81235" y="2717800"/>
                  </a:lnTo>
                  <a:lnTo>
                    <a:pt x="90943" y="2768600"/>
                  </a:lnTo>
                  <a:lnTo>
                    <a:pt x="101258" y="2819400"/>
                  </a:lnTo>
                  <a:lnTo>
                    <a:pt x="112178" y="2857500"/>
                  </a:lnTo>
                  <a:lnTo>
                    <a:pt x="123701" y="2908300"/>
                  </a:lnTo>
                  <a:lnTo>
                    <a:pt x="135822" y="2959100"/>
                  </a:lnTo>
                  <a:lnTo>
                    <a:pt x="148540" y="3009900"/>
                  </a:lnTo>
                  <a:lnTo>
                    <a:pt x="161851" y="3060700"/>
                  </a:lnTo>
                  <a:lnTo>
                    <a:pt x="175753" y="3098800"/>
                  </a:lnTo>
                  <a:lnTo>
                    <a:pt x="190243" y="3149600"/>
                  </a:lnTo>
                  <a:lnTo>
                    <a:pt x="205318" y="3200400"/>
                  </a:lnTo>
                  <a:lnTo>
                    <a:pt x="220975" y="3251200"/>
                  </a:lnTo>
                  <a:lnTo>
                    <a:pt x="237211" y="3289300"/>
                  </a:lnTo>
                  <a:lnTo>
                    <a:pt x="254024" y="3340100"/>
                  </a:lnTo>
                  <a:lnTo>
                    <a:pt x="271411" y="3390900"/>
                  </a:lnTo>
                  <a:lnTo>
                    <a:pt x="289369" y="3441700"/>
                  </a:lnTo>
                  <a:lnTo>
                    <a:pt x="307895" y="3479800"/>
                  </a:lnTo>
                  <a:lnTo>
                    <a:pt x="326986" y="3530600"/>
                  </a:lnTo>
                  <a:lnTo>
                    <a:pt x="346640" y="3581400"/>
                  </a:lnTo>
                  <a:lnTo>
                    <a:pt x="366853" y="3619500"/>
                  </a:lnTo>
                  <a:lnTo>
                    <a:pt x="387623" y="3670300"/>
                  </a:lnTo>
                  <a:lnTo>
                    <a:pt x="408947" y="3721100"/>
                  </a:lnTo>
                  <a:lnTo>
                    <a:pt x="430822" y="3759200"/>
                  </a:lnTo>
                  <a:lnTo>
                    <a:pt x="453246" y="3810000"/>
                  </a:lnTo>
                  <a:lnTo>
                    <a:pt x="476215" y="3860800"/>
                  </a:lnTo>
                  <a:lnTo>
                    <a:pt x="499535" y="3898900"/>
                  </a:lnTo>
                  <a:lnTo>
                    <a:pt x="523435" y="3949700"/>
                  </a:lnTo>
                  <a:lnTo>
                    <a:pt x="547902" y="3987800"/>
                  </a:lnTo>
                  <a:lnTo>
                    <a:pt x="572923" y="4038600"/>
                  </a:lnTo>
                  <a:lnTo>
                    <a:pt x="598485" y="4076700"/>
                  </a:lnTo>
                  <a:lnTo>
                    <a:pt x="624575" y="4127500"/>
                  </a:lnTo>
                  <a:lnTo>
                    <a:pt x="651180" y="4165600"/>
                  </a:lnTo>
                  <a:lnTo>
                    <a:pt x="678286" y="4216400"/>
                  </a:lnTo>
                  <a:lnTo>
                    <a:pt x="705880" y="4254500"/>
                  </a:lnTo>
                  <a:lnTo>
                    <a:pt x="733950" y="4292600"/>
                  </a:lnTo>
                  <a:lnTo>
                    <a:pt x="762481" y="4343400"/>
                  </a:lnTo>
                  <a:lnTo>
                    <a:pt x="791462" y="4381500"/>
                  </a:lnTo>
                  <a:lnTo>
                    <a:pt x="820878" y="4419600"/>
                  </a:lnTo>
                  <a:lnTo>
                    <a:pt x="850716" y="4457700"/>
                  </a:lnTo>
                  <a:lnTo>
                    <a:pt x="880964" y="4508500"/>
                  </a:lnTo>
                  <a:lnTo>
                    <a:pt x="911608" y="4546600"/>
                  </a:lnTo>
                  <a:lnTo>
                    <a:pt x="942636" y="4584700"/>
                  </a:lnTo>
                  <a:lnTo>
                    <a:pt x="974033" y="4622800"/>
                  </a:lnTo>
                  <a:lnTo>
                    <a:pt x="1005787" y="4660900"/>
                  </a:lnTo>
                  <a:lnTo>
                    <a:pt x="1037884" y="4699000"/>
                  </a:lnTo>
                  <a:lnTo>
                    <a:pt x="1070312" y="4737100"/>
                  </a:lnTo>
                  <a:lnTo>
                    <a:pt x="1103058" y="4775200"/>
                  </a:lnTo>
                  <a:lnTo>
                    <a:pt x="1136107" y="4813300"/>
                  </a:lnTo>
                  <a:lnTo>
                    <a:pt x="1203067" y="4889500"/>
                  </a:lnTo>
                  <a:lnTo>
                    <a:pt x="1236950" y="4914900"/>
                  </a:lnTo>
                  <a:lnTo>
                    <a:pt x="1271085" y="4953000"/>
                  </a:lnTo>
                  <a:lnTo>
                    <a:pt x="1340056" y="5029200"/>
                  </a:lnTo>
                  <a:lnTo>
                    <a:pt x="1374867" y="5054600"/>
                  </a:lnTo>
                  <a:lnTo>
                    <a:pt x="1450008" y="5130800"/>
                  </a:lnTo>
                  <a:lnTo>
                    <a:pt x="1487972" y="5156200"/>
                  </a:lnTo>
                  <a:lnTo>
                    <a:pt x="1564566" y="5232400"/>
                  </a:lnTo>
                  <a:lnTo>
                    <a:pt x="1603147" y="5257800"/>
                  </a:lnTo>
                  <a:lnTo>
                    <a:pt x="1641885" y="5295900"/>
                  </a:lnTo>
                  <a:lnTo>
                    <a:pt x="1680754" y="5321300"/>
                  </a:lnTo>
                  <a:lnTo>
                    <a:pt x="1719731" y="5359400"/>
                  </a:lnTo>
                  <a:lnTo>
                    <a:pt x="1837066" y="5435600"/>
                  </a:lnTo>
                  <a:lnTo>
                    <a:pt x="1876230" y="5473700"/>
                  </a:lnTo>
                  <a:lnTo>
                    <a:pt x="1915379" y="5499100"/>
                  </a:lnTo>
                  <a:lnTo>
                    <a:pt x="1960629" y="5524500"/>
                  </a:lnTo>
                  <a:lnTo>
                    <a:pt x="2006193" y="5562600"/>
                  </a:lnTo>
                  <a:lnTo>
                    <a:pt x="2142618" y="5638800"/>
                  </a:lnTo>
                  <a:lnTo>
                    <a:pt x="2187286" y="5676900"/>
                  </a:lnTo>
                  <a:lnTo>
                    <a:pt x="2221481" y="5689600"/>
                  </a:lnTo>
                  <a:lnTo>
                    <a:pt x="2255295" y="5715000"/>
                  </a:lnTo>
                  <a:lnTo>
                    <a:pt x="2321779" y="5753100"/>
                  </a:lnTo>
                  <a:lnTo>
                    <a:pt x="2338309" y="5753100"/>
                  </a:lnTo>
                  <a:lnTo>
                    <a:pt x="2371178" y="5778500"/>
                  </a:lnTo>
                  <a:lnTo>
                    <a:pt x="2387565" y="5778500"/>
                  </a:lnTo>
                  <a:lnTo>
                    <a:pt x="2420680" y="5803900"/>
                  </a:lnTo>
                  <a:lnTo>
                    <a:pt x="2453605" y="5816600"/>
                  </a:lnTo>
                  <a:lnTo>
                    <a:pt x="2505345" y="5842000"/>
                  </a:lnTo>
                  <a:lnTo>
                    <a:pt x="2656886" y="5918200"/>
                  </a:lnTo>
                  <a:lnTo>
                    <a:pt x="2706039" y="5930900"/>
                  </a:lnTo>
                  <a:lnTo>
                    <a:pt x="2802058" y="5981700"/>
                  </a:lnTo>
                  <a:lnTo>
                    <a:pt x="2894757" y="6007100"/>
                  </a:lnTo>
                  <a:lnTo>
                    <a:pt x="2939761" y="6032500"/>
                  </a:lnTo>
                  <a:lnTo>
                    <a:pt x="2983813" y="6045200"/>
                  </a:lnTo>
                  <a:lnTo>
                    <a:pt x="3068900" y="6070600"/>
                  </a:lnTo>
                  <a:lnTo>
                    <a:pt x="3149692" y="6096000"/>
                  </a:lnTo>
                  <a:lnTo>
                    <a:pt x="3175939" y="6108700"/>
                  </a:lnTo>
                  <a:lnTo>
                    <a:pt x="3205461" y="6121400"/>
                  </a:lnTo>
                  <a:lnTo>
                    <a:pt x="3238150" y="6134100"/>
                  </a:lnTo>
                  <a:lnTo>
                    <a:pt x="3273898" y="6134100"/>
                  </a:lnTo>
                  <a:lnTo>
                    <a:pt x="3288698" y="6146800"/>
                  </a:lnTo>
                  <a:lnTo>
                    <a:pt x="3317725" y="6146800"/>
                  </a:lnTo>
                  <a:lnTo>
                    <a:pt x="3331810" y="6159500"/>
                  </a:lnTo>
                  <a:lnTo>
                    <a:pt x="3396580" y="6172200"/>
                  </a:lnTo>
                  <a:lnTo>
                    <a:pt x="3409661" y="6172200"/>
                  </a:lnTo>
                  <a:lnTo>
                    <a:pt x="3420593" y="6184900"/>
                  </a:lnTo>
                  <a:lnTo>
                    <a:pt x="3452079" y="6184900"/>
                  </a:lnTo>
                  <a:lnTo>
                    <a:pt x="3483273" y="6197600"/>
                  </a:lnTo>
                  <a:lnTo>
                    <a:pt x="3515516" y="6197600"/>
                  </a:lnTo>
                  <a:lnTo>
                    <a:pt x="3548805" y="6210300"/>
                  </a:lnTo>
                  <a:lnTo>
                    <a:pt x="3584921" y="6210300"/>
                  </a:lnTo>
                  <a:lnTo>
                    <a:pt x="3586953" y="6223000"/>
                  </a:lnTo>
                  <a:lnTo>
                    <a:pt x="3628180" y="6223000"/>
                  </a:lnTo>
                  <a:lnTo>
                    <a:pt x="3643883" y="6235700"/>
                  </a:lnTo>
                  <a:lnTo>
                    <a:pt x="5454119" y="6235700"/>
                  </a:lnTo>
                  <a:lnTo>
                    <a:pt x="5656545" y="6184900"/>
                  </a:lnTo>
                  <a:lnTo>
                    <a:pt x="5989956" y="6096000"/>
                  </a:lnTo>
                  <a:lnTo>
                    <a:pt x="6037663" y="6070600"/>
                  </a:lnTo>
                  <a:lnTo>
                    <a:pt x="6132983" y="6045200"/>
                  </a:lnTo>
                  <a:lnTo>
                    <a:pt x="6180566" y="6019800"/>
                  </a:lnTo>
                  <a:lnTo>
                    <a:pt x="6275502" y="5994400"/>
                  </a:lnTo>
                  <a:lnTo>
                    <a:pt x="6322825" y="5969000"/>
                  </a:lnTo>
                  <a:lnTo>
                    <a:pt x="6370031" y="5956300"/>
                  </a:lnTo>
                  <a:lnTo>
                    <a:pt x="6464032" y="5905500"/>
                  </a:lnTo>
                  <a:lnTo>
                    <a:pt x="6510796" y="5892800"/>
                  </a:lnTo>
                  <a:lnTo>
                    <a:pt x="6649963" y="5816600"/>
                  </a:lnTo>
                  <a:lnTo>
                    <a:pt x="6695927" y="5803900"/>
                  </a:lnTo>
                  <a:lnTo>
                    <a:pt x="6921873" y="5676900"/>
                  </a:lnTo>
                  <a:lnTo>
                    <a:pt x="6966182" y="5651500"/>
                  </a:lnTo>
                  <a:lnTo>
                    <a:pt x="4307886" y="5651500"/>
                  </a:lnTo>
                  <a:lnTo>
                    <a:pt x="4252054" y="5638800"/>
                  </a:lnTo>
                  <a:lnTo>
                    <a:pt x="4144212" y="5638800"/>
                  </a:lnTo>
                  <a:lnTo>
                    <a:pt x="4092257" y="5626100"/>
                  </a:lnTo>
                  <a:lnTo>
                    <a:pt x="4041652" y="5626100"/>
                  </a:lnTo>
                  <a:lnTo>
                    <a:pt x="3992424" y="5613400"/>
                  </a:lnTo>
                  <a:lnTo>
                    <a:pt x="3944600" y="5613400"/>
                  </a:lnTo>
                  <a:lnTo>
                    <a:pt x="3853281" y="5588000"/>
                  </a:lnTo>
                  <a:lnTo>
                    <a:pt x="3809841" y="5588000"/>
                  </a:lnTo>
                  <a:lnTo>
                    <a:pt x="3767919" y="5575300"/>
                  </a:lnTo>
                  <a:lnTo>
                    <a:pt x="3727542" y="5575300"/>
                  </a:lnTo>
                  <a:lnTo>
                    <a:pt x="3708308" y="5562600"/>
                  </a:lnTo>
                  <a:lnTo>
                    <a:pt x="3631657" y="5549900"/>
                  </a:lnTo>
                  <a:lnTo>
                    <a:pt x="3614766" y="5549900"/>
                  </a:lnTo>
                  <a:lnTo>
                    <a:pt x="3603675" y="5537200"/>
                  </a:lnTo>
                  <a:lnTo>
                    <a:pt x="3567649" y="5537200"/>
                  </a:lnTo>
                  <a:lnTo>
                    <a:pt x="3540056" y="5524500"/>
                  </a:lnTo>
                  <a:lnTo>
                    <a:pt x="3513690" y="5511800"/>
                  </a:lnTo>
                  <a:lnTo>
                    <a:pt x="3488586" y="5511800"/>
                  </a:lnTo>
                  <a:lnTo>
                    <a:pt x="3464779" y="5499100"/>
                  </a:lnTo>
                  <a:lnTo>
                    <a:pt x="3439369" y="5499100"/>
                  </a:lnTo>
                  <a:lnTo>
                    <a:pt x="3413233" y="5486400"/>
                  </a:lnTo>
                  <a:lnTo>
                    <a:pt x="3386359" y="5486400"/>
                  </a:lnTo>
                  <a:lnTo>
                    <a:pt x="3357464" y="5473700"/>
                  </a:lnTo>
                  <a:lnTo>
                    <a:pt x="3354924" y="5473700"/>
                  </a:lnTo>
                  <a:lnTo>
                    <a:pt x="3322329" y="5461000"/>
                  </a:lnTo>
                  <a:lnTo>
                    <a:pt x="3279359" y="5448300"/>
                  </a:lnTo>
                  <a:lnTo>
                    <a:pt x="3276438" y="5448300"/>
                  </a:lnTo>
                  <a:lnTo>
                    <a:pt x="3235085" y="5435600"/>
                  </a:lnTo>
                  <a:lnTo>
                    <a:pt x="3192593" y="5410200"/>
                  </a:lnTo>
                  <a:lnTo>
                    <a:pt x="3104404" y="5384800"/>
                  </a:lnTo>
                  <a:lnTo>
                    <a:pt x="3058811" y="5359400"/>
                  </a:lnTo>
                  <a:lnTo>
                    <a:pt x="3012287" y="5346700"/>
                  </a:lnTo>
                  <a:lnTo>
                    <a:pt x="2964887" y="5321300"/>
                  </a:lnTo>
                  <a:lnTo>
                    <a:pt x="2916660" y="5308600"/>
                  </a:lnTo>
                  <a:lnTo>
                    <a:pt x="2817939" y="5257800"/>
                  </a:lnTo>
                  <a:lnTo>
                    <a:pt x="2767549" y="5232400"/>
                  </a:lnTo>
                  <a:lnTo>
                    <a:pt x="2739561" y="5219700"/>
                  </a:lnTo>
                  <a:lnTo>
                    <a:pt x="2725455" y="5207000"/>
                  </a:lnTo>
                  <a:lnTo>
                    <a:pt x="2711288" y="5207000"/>
                  </a:lnTo>
                  <a:lnTo>
                    <a:pt x="2697503" y="5194300"/>
                  </a:lnTo>
                  <a:lnTo>
                    <a:pt x="2655408" y="5168900"/>
                  </a:lnTo>
                  <a:lnTo>
                    <a:pt x="2449016" y="5054600"/>
                  </a:lnTo>
                  <a:lnTo>
                    <a:pt x="2402396" y="5016500"/>
                  </a:lnTo>
                  <a:lnTo>
                    <a:pt x="2355763" y="4991100"/>
                  </a:lnTo>
                  <a:lnTo>
                    <a:pt x="2309460" y="4953000"/>
                  </a:lnTo>
                  <a:lnTo>
                    <a:pt x="2192898" y="4876800"/>
                  </a:lnTo>
                  <a:lnTo>
                    <a:pt x="2154069" y="4838700"/>
                  </a:lnTo>
                  <a:lnTo>
                    <a:pt x="2076669" y="4787900"/>
                  </a:lnTo>
                  <a:lnTo>
                    <a:pt x="2038173" y="4749800"/>
                  </a:lnTo>
                  <a:lnTo>
                    <a:pt x="1999862" y="4724400"/>
                  </a:lnTo>
                  <a:lnTo>
                    <a:pt x="1923945" y="4648200"/>
                  </a:lnTo>
                  <a:lnTo>
                    <a:pt x="1886412" y="4622800"/>
                  </a:lnTo>
                  <a:lnTo>
                    <a:pt x="1849212" y="4584700"/>
                  </a:lnTo>
                  <a:lnTo>
                    <a:pt x="1778393" y="4508500"/>
                  </a:lnTo>
                  <a:lnTo>
                    <a:pt x="1743392" y="4483100"/>
                  </a:lnTo>
                  <a:lnTo>
                    <a:pt x="1708690" y="4445000"/>
                  </a:lnTo>
                  <a:lnTo>
                    <a:pt x="1674306" y="4406900"/>
                  </a:lnTo>
                  <a:lnTo>
                    <a:pt x="1640260" y="4368800"/>
                  </a:lnTo>
                  <a:lnTo>
                    <a:pt x="1606573" y="4330700"/>
                  </a:lnTo>
                  <a:lnTo>
                    <a:pt x="1573264" y="4292600"/>
                  </a:lnTo>
                  <a:lnTo>
                    <a:pt x="1540353" y="4254500"/>
                  </a:lnTo>
                  <a:lnTo>
                    <a:pt x="1507860" y="4216400"/>
                  </a:lnTo>
                  <a:lnTo>
                    <a:pt x="1475806" y="4178300"/>
                  </a:lnTo>
                  <a:lnTo>
                    <a:pt x="1444209" y="4127500"/>
                  </a:lnTo>
                  <a:lnTo>
                    <a:pt x="1413089" y="4089400"/>
                  </a:lnTo>
                  <a:lnTo>
                    <a:pt x="1382468" y="4051300"/>
                  </a:lnTo>
                  <a:lnTo>
                    <a:pt x="1352364" y="4000500"/>
                  </a:lnTo>
                  <a:lnTo>
                    <a:pt x="1322797" y="3962400"/>
                  </a:lnTo>
                  <a:lnTo>
                    <a:pt x="1293788" y="3924300"/>
                  </a:lnTo>
                  <a:lnTo>
                    <a:pt x="1265356" y="3873500"/>
                  </a:lnTo>
                  <a:lnTo>
                    <a:pt x="1237521" y="3835400"/>
                  </a:lnTo>
                  <a:lnTo>
                    <a:pt x="1210302" y="3784600"/>
                  </a:lnTo>
                  <a:lnTo>
                    <a:pt x="1183721" y="3746500"/>
                  </a:lnTo>
                  <a:lnTo>
                    <a:pt x="1157797" y="3695700"/>
                  </a:lnTo>
                  <a:lnTo>
                    <a:pt x="1132550" y="3657600"/>
                  </a:lnTo>
                  <a:lnTo>
                    <a:pt x="1107999" y="3606800"/>
                  </a:lnTo>
                  <a:lnTo>
                    <a:pt x="1084164" y="3556000"/>
                  </a:lnTo>
                  <a:lnTo>
                    <a:pt x="1060826" y="3517900"/>
                  </a:lnTo>
                  <a:lnTo>
                    <a:pt x="1038149" y="3467100"/>
                  </a:lnTo>
                  <a:lnTo>
                    <a:pt x="1016139" y="3416300"/>
                  </a:lnTo>
                  <a:lnTo>
                    <a:pt x="994800" y="3378200"/>
                  </a:lnTo>
                  <a:lnTo>
                    <a:pt x="974136" y="3327400"/>
                  </a:lnTo>
                  <a:lnTo>
                    <a:pt x="954153" y="3276600"/>
                  </a:lnTo>
                  <a:lnTo>
                    <a:pt x="934855" y="3225800"/>
                  </a:lnTo>
                  <a:lnTo>
                    <a:pt x="916246" y="3175000"/>
                  </a:lnTo>
                  <a:lnTo>
                    <a:pt x="898332" y="3136900"/>
                  </a:lnTo>
                  <a:lnTo>
                    <a:pt x="881116" y="3086100"/>
                  </a:lnTo>
                  <a:lnTo>
                    <a:pt x="864604" y="3035300"/>
                  </a:lnTo>
                  <a:lnTo>
                    <a:pt x="848800" y="2984500"/>
                  </a:lnTo>
                  <a:lnTo>
                    <a:pt x="833709" y="2933700"/>
                  </a:lnTo>
                  <a:lnTo>
                    <a:pt x="819335" y="2882900"/>
                  </a:lnTo>
                  <a:lnTo>
                    <a:pt x="805684" y="2844800"/>
                  </a:lnTo>
                  <a:lnTo>
                    <a:pt x="792758" y="2794000"/>
                  </a:lnTo>
                  <a:lnTo>
                    <a:pt x="780564" y="2743200"/>
                  </a:lnTo>
                  <a:lnTo>
                    <a:pt x="769106" y="2692400"/>
                  </a:lnTo>
                  <a:lnTo>
                    <a:pt x="758389" y="2641600"/>
                  </a:lnTo>
                  <a:lnTo>
                    <a:pt x="748417" y="2590800"/>
                  </a:lnTo>
                  <a:lnTo>
                    <a:pt x="739194" y="2540000"/>
                  </a:lnTo>
                  <a:lnTo>
                    <a:pt x="730726" y="2501900"/>
                  </a:lnTo>
                  <a:lnTo>
                    <a:pt x="723017" y="2451100"/>
                  </a:lnTo>
                  <a:lnTo>
                    <a:pt x="716072" y="2400300"/>
                  </a:lnTo>
                  <a:lnTo>
                    <a:pt x="709895" y="2349500"/>
                  </a:lnTo>
                  <a:lnTo>
                    <a:pt x="703811" y="2298700"/>
                  </a:lnTo>
                  <a:lnTo>
                    <a:pt x="698387" y="2247900"/>
                  </a:lnTo>
                  <a:lnTo>
                    <a:pt x="693631" y="2197100"/>
                  </a:lnTo>
                  <a:lnTo>
                    <a:pt x="689547" y="2146300"/>
                  </a:lnTo>
                  <a:lnTo>
                    <a:pt x="686140" y="2108200"/>
                  </a:lnTo>
                  <a:lnTo>
                    <a:pt x="683416" y="2057400"/>
                  </a:lnTo>
                  <a:lnTo>
                    <a:pt x="681379" y="2006600"/>
                  </a:lnTo>
                  <a:lnTo>
                    <a:pt x="680036" y="1955800"/>
                  </a:lnTo>
                  <a:lnTo>
                    <a:pt x="679391" y="1905000"/>
                  </a:lnTo>
                  <a:lnTo>
                    <a:pt x="679450" y="1854200"/>
                  </a:lnTo>
                  <a:lnTo>
                    <a:pt x="680219" y="1816100"/>
                  </a:lnTo>
                  <a:lnTo>
                    <a:pt x="681701" y="1765300"/>
                  </a:lnTo>
                  <a:lnTo>
                    <a:pt x="682150" y="1727200"/>
                  </a:lnTo>
                  <a:lnTo>
                    <a:pt x="685237" y="1663700"/>
                  </a:lnTo>
                  <a:lnTo>
                    <a:pt x="687543" y="1638300"/>
                  </a:lnTo>
                  <a:lnTo>
                    <a:pt x="688654" y="1625600"/>
                  </a:lnTo>
                  <a:lnTo>
                    <a:pt x="689813" y="1600200"/>
                  </a:lnTo>
                  <a:lnTo>
                    <a:pt x="691353" y="1587500"/>
                  </a:lnTo>
                  <a:lnTo>
                    <a:pt x="693020" y="1562100"/>
                  </a:lnTo>
                  <a:lnTo>
                    <a:pt x="694592" y="1549400"/>
                  </a:lnTo>
                  <a:lnTo>
                    <a:pt x="696068" y="1524000"/>
                  </a:lnTo>
                  <a:lnTo>
                    <a:pt x="697449" y="1511300"/>
                  </a:lnTo>
                  <a:lnTo>
                    <a:pt x="698352" y="1498600"/>
                  </a:lnTo>
                  <a:lnTo>
                    <a:pt x="699338" y="1485900"/>
                  </a:lnTo>
                  <a:lnTo>
                    <a:pt x="700396" y="1485900"/>
                  </a:lnTo>
                  <a:lnTo>
                    <a:pt x="701513" y="1473200"/>
                  </a:lnTo>
                  <a:lnTo>
                    <a:pt x="718023" y="1346200"/>
                  </a:lnTo>
                  <a:lnTo>
                    <a:pt x="718277" y="1346200"/>
                  </a:lnTo>
                  <a:lnTo>
                    <a:pt x="718404" y="1333500"/>
                  </a:lnTo>
                  <a:lnTo>
                    <a:pt x="718785" y="1333500"/>
                  </a:lnTo>
                  <a:lnTo>
                    <a:pt x="721932" y="1320800"/>
                  </a:lnTo>
                  <a:lnTo>
                    <a:pt x="725294" y="1295400"/>
                  </a:lnTo>
                  <a:lnTo>
                    <a:pt x="728893" y="1270000"/>
                  </a:lnTo>
                  <a:lnTo>
                    <a:pt x="732755" y="1257300"/>
                  </a:lnTo>
                  <a:lnTo>
                    <a:pt x="733898" y="1244600"/>
                  </a:lnTo>
                  <a:lnTo>
                    <a:pt x="738984" y="1219200"/>
                  </a:lnTo>
                  <a:lnTo>
                    <a:pt x="744296" y="1193800"/>
                  </a:lnTo>
                  <a:lnTo>
                    <a:pt x="749775" y="1155700"/>
                  </a:lnTo>
                  <a:lnTo>
                    <a:pt x="755361" y="1130300"/>
                  </a:lnTo>
                  <a:lnTo>
                    <a:pt x="756504" y="1130300"/>
                  </a:lnTo>
                  <a:lnTo>
                    <a:pt x="757520" y="1117600"/>
                  </a:lnTo>
                  <a:lnTo>
                    <a:pt x="758663" y="1117600"/>
                  </a:lnTo>
                  <a:lnTo>
                    <a:pt x="760495" y="1104900"/>
                  </a:lnTo>
                  <a:lnTo>
                    <a:pt x="762362" y="1104900"/>
                  </a:lnTo>
                  <a:lnTo>
                    <a:pt x="767680" y="1079500"/>
                  </a:lnTo>
                  <a:lnTo>
                    <a:pt x="769331" y="1066800"/>
                  </a:lnTo>
                  <a:lnTo>
                    <a:pt x="770728" y="1066800"/>
                  </a:lnTo>
                  <a:lnTo>
                    <a:pt x="774348" y="1041400"/>
                  </a:lnTo>
                  <a:lnTo>
                    <a:pt x="777967" y="1028700"/>
                  </a:lnTo>
                  <a:lnTo>
                    <a:pt x="779364" y="1028700"/>
                  </a:lnTo>
                  <a:lnTo>
                    <a:pt x="781015" y="1016000"/>
                  </a:lnTo>
                  <a:lnTo>
                    <a:pt x="789470" y="977900"/>
                  </a:lnTo>
                  <a:lnTo>
                    <a:pt x="791683" y="977900"/>
                  </a:lnTo>
                  <a:lnTo>
                    <a:pt x="792826" y="965200"/>
                  </a:lnTo>
                  <a:lnTo>
                    <a:pt x="793715" y="965200"/>
                  </a:lnTo>
                  <a:lnTo>
                    <a:pt x="809675" y="901700"/>
                  </a:lnTo>
                  <a:lnTo>
                    <a:pt x="824878" y="850900"/>
                  </a:lnTo>
                  <a:lnTo>
                    <a:pt x="840373" y="800100"/>
                  </a:lnTo>
                  <a:lnTo>
                    <a:pt x="856068" y="749300"/>
                  </a:lnTo>
                  <a:lnTo>
                    <a:pt x="871868" y="698500"/>
                  </a:lnTo>
                  <a:lnTo>
                    <a:pt x="887679" y="660400"/>
                  </a:lnTo>
                  <a:lnTo>
                    <a:pt x="903408" y="609600"/>
                  </a:lnTo>
                  <a:lnTo>
                    <a:pt x="918960" y="571500"/>
                  </a:lnTo>
                  <a:lnTo>
                    <a:pt x="934243" y="533400"/>
                  </a:lnTo>
                  <a:lnTo>
                    <a:pt x="949163" y="495300"/>
                  </a:lnTo>
                  <a:lnTo>
                    <a:pt x="950052" y="495300"/>
                  </a:lnTo>
                  <a:lnTo>
                    <a:pt x="951195" y="482600"/>
                  </a:lnTo>
                  <a:lnTo>
                    <a:pt x="952084" y="482600"/>
                  </a:lnTo>
                  <a:lnTo>
                    <a:pt x="966429" y="444500"/>
                  </a:lnTo>
                  <a:lnTo>
                    <a:pt x="981119" y="419100"/>
                  </a:lnTo>
                  <a:lnTo>
                    <a:pt x="996215" y="381000"/>
                  </a:lnTo>
                  <a:lnTo>
                    <a:pt x="1011774" y="342900"/>
                  </a:lnTo>
                  <a:lnTo>
                    <a:pt x="1025665" y="317500"/>
                  </a:lnTo>
                  <a:lnTo>
                    <a:pt x="1031902" y="304800"/>
                  </a:lnTo>
                  <a:lnTo>
                    <a:pt x="1037555" y="292100"/>
                  </a:lnTo>
                  <a:lnTo>
                    <a:pt x="1040349" y="279400"/>
                  </a:lnTo>
                  <a:lnTo>
                    <a:pt x="1045048" y="279400"/>
                  </a:lnTo>
                  <a:lnTo>
                    <a:pt x="1065973" y="228600"/>
                  </a:lnTo>
                  <a:lnTo>
                    <a:pt x="1087672" y="190500"/>
                  </a:lnTo>
                  <a:lnTo>
                    <a:pt x="1110253" y="139700"/>
                  </a:lnTo>
                  <a:lnTo>
                    <a:pt x="1196305" y="0"/>
                  </a:lnTo>
                  <a:close/>
                </a:path>
                <a:path w="7579995" h="6311900">
                  <a:moveTo>
                    <a:pt x="7579833" y="4241800"/>
                  </a:moveTo>
                  <a:lnTo>
                    <a:pt x="7385523" y="4457700"/>
                  </a:lnTo>
                  <a:lnTo>
                    <a:pt x="7350848" y="4495800"/>
                  </a:lnTo>
                  <a:lnTo>
                    <a:pt x="7315582" y="4533900"/>
                  </a:lnTo>
                  <a:lnTo>
                    <a:pt x="7279737" y="4559300"/>
                  </a:lnTo>
                  <a:lnTo>
                    <a:pt x="7243326" y="4597400"/>
                  </a:lnTo>
                  <a:lnTo>
                    <a:pt x="7206361" y="4635500"/>
                  </a:lnTo>
                  <a:lnTo>
                    <a:pt x="7168856" y="4673600"/>
                  </a:lnTo>
                  <a:lnTo>
                    <a:pt x="7130824" y="4699000"/>
                  </a:lnTo>
                  <a:lnTo>
                    <a:pt x="7092277" y="4737100"/>
                  </a:lnTo>
                  <a:lnTo>
                    <a:pt x="7053228" y="4762500"/>
                  </a:lnTo>
                  <a:lnTo>
                    <a:pt x="7013689" y="4800600"/>
                  </a:lnTo>
                  <a:lnTo>
                    <a:pt x="6973674" y="4826000"/>
                  </a:lnTo>
                  <a:lnTo>
                    <a:pt x="6933196" y="4864100"/>
                  </a:lnTo>
                  <a:lnTo>
                    <a:pt x="6892267" y="4889500"/>
                  </a:lnTo>
                  <a:lnTo>
                    <a:pt x="6850900" y="4927600"/>
                  </a:lnTo>
                  <a:lnTo>
                    <a:pt x="6724299" y="5003800"/>
                  </a:lnTo>
                  <a:lnTo>
                    <a:pt x="6681308" y="5041900"/>
                  </a:lnTo>
                  <a:lnTo>
                    <a:pt x="6551639" y="5118100"/>
                  </a:lnTo>
                  <a:lnTo>
                    <a:pt x="6328847" y="5245100"/>
                  </a:lnTo>
                  <a:lnTo>
                    <a:pt x="6283466" y="5257800"/>
                  </a:lnTo>
                  <a:lnTo>
                    <a:pt x="6192043" y="5308600"/>
                  </a:lnTo>
                  <a:lnTo>
                    <a:pt x="6146041" y="5321300"/>
                  </a:lnTo>
                  <a:lnTo>
                    <a:pt x="6099870" y="5346700"/>
                  </a:lnTo>
                  <a:lnTo>
                    <a:pt x="6053552" y="5359400"/>
                  </a:lnTo>
                  <a:lnTo>
                    <a:pt x="6007106" y="5384800"/>
                  </a:lnTo>
                  <a:lnTo>
                    <a:pt x="5960553" y="5397500"/>
                  </a:lnTo>
                  <a:lnTo>
                    <a:pt x="5913912" y="5422900"/>
                  </a:lnTo>
                  <a:lnTo>
                    <a:pt x="5773660" y="5461000"/>
                  </a:lnTo>
                  <a:lnTo>
                    <a:pt x="5726867" y="5486400"/>
                  </a:lnTo>
                  <a:lnTo>
                    <a:pt x="5493477" y="5549900"/>
                  </a:lnTo>
                  <a:lnTo>
                    <a:pt x="5443134" y="5562600"/>
                  </a:lnTo>
                  <a:lnTo>
                    <a:pt x="5392898" y="5562600"/>
                  </a:lnTo>
                  <a:lnTo>
                    <a:pt x="5243103" y="5600700"/>
                  </a:lnTo>
                  <a:lnTo>
                    <a:pt x="5193567" y="5600700"/>
                  </a:lnTo>
                  <a:lnTo>
                    <a:pt x="5144274" y="5613400"/>
                  </a:lnTo>
                  <a:lnTo>
                    <a:pt x="5095252" y="5613400"/>
                  </a:lnTo>
                  <a:lnTo>
                    <a:pt x="5046528" y="5626100"/>
                  </a:lnTo>
                  <a:lnTo>
                    <a:pt x="4998130" y="5626100"/>
                  </a:lnTo>
                  <a:lnTo>
                    <a:pt x="4950084" y="5638800"/>
                  </a:lnTo>
                  <a:lnTo>
                    <a:pt x="4902419" y="5638800"/>
                  </a:lnTo>
                  <a:lnTo>
                    <a:pt x="4831632" y="5651500"/>
                  </a:lnTo>
                  <a:lnTo>
                    <a:pt x="6966182" y="5651500"/>
                  </a:lnTo>
                  <a:lnTo>
                    <a:pt x="7010163" y="5613400"/>
                  </a:lnTo>
                  <a:lnTo>
                    <a:pt x="7053799" y="5588000"/>
                  </a:lnTo>
                  <a:lnTo>
                    <a:pt x="7180620" y="5511800"/>
                  </a:lnTo>
                  <a:lnTo>
                    <a:pt x="7222221" y="5473700"/>
                  </a:lnTo>
                  <a:lnTo>
                    <a:pt x="7304365" y="5422900"/>
                  </a:lnTo>
                  <a:lnTo>
                    <a:pt x="7344890" y="5384800"/>
                  </a:lnTo>
                  <a:lnTo>
                    <a:pt x="7385039" y="5359400"/>
                  </a:lnTo>
                  <a:lnTo>
                    <a:pt x="7424802" y="5321300"/>
                  </a:lnTo>
                  <a:lnTo>
                    <a:pt x="7464172" y="5295900"/>
                  </a:lnTo>
                  <a:lnTo>
                    <a:pt x="7503140" y="5257800"/>
                  </a:lnTo>
                  <a:lnTo>
                    <a:pt x="7541696" y="5232400"/>
                  </a:lnTo>
                  <a:lnTo>
                    <a:pt x="7579833" y="5194300"/>
                  </a:lnTo>
                  <a:lnTo>
                    <a:pt x="7579833" y="424180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993391"/>
              <a:ext cx="6550659" cy="2694940"/>
            </a:xfrm>
            <a:custGeom>
              <a:avLst/>
              <a:gdLst/>
              <a:ahLst/>
              <a:cxnLst/>
              <a:rect l="l" t="t" r="r" b="b"/>
              <a:pathLst>
                <a:path w="6550659" h="2694940">
                  <a:moveTo>
                    <a:pt x="6550152" y="0"/>
                  </a:moveTo>
                  <a:lnTo>
                    <a:pt x="0" y="0"/>
                  </a:lnTo>
                  <a:lnTo>
                    <a:pt x="0" y="2694431"/>
                  </a:lnTo>
                  <a:lnTo>
                    <a:pt x="6550152" y="2694431"/>
                  </a:lnTo>
                  <a:lnTo>
                    <a:pt x="655015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49567" y="2523744"/>
              <a:ext cx="201295" cy="1685925"/>
            </a:xfrm>
            <a:custGeom>
              <a:avLst/>
              <a:gdLst/>
              <a:ahLst/>
              <a:cxnLst/>
              <a:rect l="l" t="t" r="r" b="b"/>
              <a:pathLst>
                <a:path w="201295" h="1685925">
                  <a:moveTo>
                    <a:pt x="201180" y="0"/>
                  </a:moveTo>
                  <a:lnTo>
                    <a:pt x="0" y="0"/>
                  </a:lnTo>
                  <a:lnTo>
                    <a:pt x="0" y="1685543"/>
                  </a:lnTo>
                  <a:lnTo>
                    <a:pt x="201180" y="1685543"/>
                  </a:lnTo>
                  <a:lnTo>
                    <a:pt x="201180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5215" y="5758231"/>
              <a:ext cx="629920" cy="424180"/>
            </a:xfrm>
            <a:custGeom>
              <a:avLst/>
              <a:gdLst/>
              <a:ahLst/>
              <a:cxnLst/>
              <a:rect l="l" t="t" r="r" b="b"/>
              <a:pathLst>
                <a:path w="629919" h="424179">
                  <a:moveTo>
                    <a:pt x="629922" y="0"/>
                  </a:moveTo>
                  <a:lnTo>
                    <a:pt x="0" y="0"/>
                  </a:lnTo>
                  <a:lnTo>
                    <a:pt x="0" y="424181"/>
                  </a:lnTo>
                  <a:lnTo>
                    <a:pt x="629922" y="424181"/>
                  </a:lnTo>
                  <a:lnTo>
                    <a:pt x="629922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15148" y="5948989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1314" y="0"/>
                  </a:move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12931" y="23815"/>
                  </a:lnTo>
                  <a:lnTo>
                    <a:pt x="8205" y="38513"/>
                  </a:lnTo>
                  <a:lnTo>
                    <a:pt x="21314" y="29720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lnTo>
                    <a:pt x="36380" y="14268"/>
                  </a:lnTo>
                  <a:lnTo>
                    <a:pt x="26675" y="14081"/>
                  </a:lnTo>
                  <a:lnTo>
                    <a:pt x="21314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5148" y="5948989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42884" y="14518"/>
                  </a:moveTo>
                  <a:lnTo>
                    <a:pt x="36380" y="14268"/>
                  </a:lnTo>
                  <a:lnTo>
                    <a:pt x="26675" y="14081"/>
                  </a:lnTo>
                  <a:lnTo>
                    <a:pt x="23398" y="5541"/>
                  </a:lnTo>
                  <a:lnTo>
                    <a:pt x="21314" y="0"/>
                  </a:ln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5284" y="18288"/>
                  </a:lnTo>
                  <a:lnTo>
                    <a:pt x="12931" y="23815"/>
                  </a:lnTo>
                  <a:lnTo>
                    <a:pt x="10085" y="32610"/>
                  </a:lnTo>
                  <a:lnTo>
                    <a:pt x="8205" y="38513"/>
                  </a:lnTo>
                  <a:lnTo>
                    <a:pt x="13312" y="35059"/>
                  </a:lnTo>
                  <a:lnTo>
                    <a:pt x="21314" y="29720"/>
                  </a:lnTo>
                  <a:lnTo>
                    <a:pt x="29317" y="35059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969" y="5829529"/>
              <a:ext cx="95270" cy="908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8036" y="5812581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1569" y="0"/>
                  </a:move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21569" y="29705"/>
                  </a:lnTo>
                  <a:lnTo>
                    <a:pt x="34678" y="38485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lnTo>
                    <a:pt x="23652" y="5516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8036" y="5812581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6675" y="14068"/>
                  </a:moveTo>
                  <a:lnTo>
                    <a:pt x="23652" y="5516"/>
                  </a:lnTo>
                  <a:lnTo>
                    <a:pt x="21569" y="0"/>
                  </a:ln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5360" y="18268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13566" y="35044"/>
                  </a:lnTo>
                  <a:lnTo>
                    <a:pt x="21569" y="29705"/>
                  </a:lnTo>
                  <a:lnTo>
                    <a:pt x="29571" y="35044"/>
                  </a:lnTo>
                  <a:lnTo>
                    <a:pt x="34678" y="38485"/>
                  </a:lnTo>
                  <a:lnTo>
                    <a:pt x="32798" y="32590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149" y="5829529"/>
              <a:ext cx="95676" cy="903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0802" y="5948812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505" y="0"/>
                  </a:move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lnTo>
                    <a:pt x="34685" y="38503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40802" y="5948812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9515" y="35046"/>
                  </a:moveTo>
                  <a:lnTo>
                    <a:pt x="34685" y="38503"/>
                  </a:lnTo>
                  <a:lnTo>
                    <a:pt x="32795" y="32597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961" y="6015328"/>
              <a:ext cx="95280" cy="908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78036" y="608467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1569" y="0"/>
                  </a:move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lnTo>
                    <a:pt x="23449" y="5715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78036" y="608467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80" h="38735">
                  <a:moveTo>
                    <a:pt x="26675" y="14321"/>
                  </a:moveTo>
                  <a:lnTo>
                    <a:pt x="23449" y="5715"/>
                  </a:lnTo>
                  <a:lnTo>
                    <a:pt x="21569" y="0"/>
                  </a:ln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29571" y="35049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334" y="6016082"/>
              <a:ext cx="95549" cy="905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0735" y="1700784"/>
              <a:ext cx="5224272" cy="3340608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64260" y="2252726"/>
            <a:ext cx="260096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60"/>
              <a:t>Módulo</a:t>
            </a:r>
            <a:r>
              <a:rPr dirty="0" sz="4400" spc="-155"/>
              <a:t> </a:t>
            </a:r>
            <a:r>
              <a:rPr dirty="0" sz="4400" spc="65"/>
              <a:t>3</a:t>
            </a:r>
            <a:endParaRPr sz="4400"/>
          </a:p>
        </p:txBody>
      </p:sp>
      <p:sp>
        <p:nvSpPr>
          <p:cNvPr id="21" name="object 21"/>
          <p:cNvSpPr txBox="1"/>
          <p:nvPr/>
        </p:nvSpPr>
        <p:spPr>
          <a:xfrm>
            <a:off x="664260" y="3075431"/>
            <a:ext cx="3851275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dirty="0" sz="2600" spc="-10">
                <a:solidFill>
                  <a:srgbClr val="FFFFFF"/>
                </a:solidFill>
                <a:latin typeface="Lucida Sans Unicode"/>
                <a:cs typeface="Lucida Sans Unicode"/>
              </a:rPr>
              <a:t>Fomentar</a:t>
            </a:r>
            <a:r>
              <a:rPr dirty="0" sz="26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>
                <a:solidFill>
                  <a:srgbClr val="FFFFFF"/>
                </a:solidFill>
                <a:latin typeface="Lucida Sans Unicode"/>
                <a:cs typeface="Lucida Sans Unicode"/>
              </a:rPr>
              <a:t>una</a:t>
            </a:r>
            <a:r>
              <a:rPr dirty="0" sz="26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Lucida Sans Unicode"/>
                <a:cs typeface="Lucida Sans Unicode"/>
              </a:rPr>
              <a:t>actitud</a:t>
            </a:r>
            <a:r>
              <a:rPr dirty="0" sz="26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2600" spc="-8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Lucida Sans Unicode"/>
                <a:cs typeface="Lucida Sans Unicode"/>
              </a:rPr>
              <a:t>oficina</a:t>
            </a:r>
            <a:r>
              <a:rPr dirty="0" sz="2600" spc="-1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Lucida Sans Unicode"/>
                <a:cs typeface="Lucida Sans Unicode"/>
              </a:rPr>
              <a:t>sostenible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62852" y="5760780"/>
            <a:ext cx="1181735" cy="43624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5"/>
              </a:spcBef>
            </a:pPr>
            <a:r>
              <a:rPr dirty="0" sz="800" spc="-15">
                <a:solidFill>
                  <a:srgbClr val="2C48A3"/>
                </a:solidFill>
                <a:latin typeface="Lucida Sans Unicode"/>
                <a:cs typeface="Lucida Sans Unicode"/>
              </a:rPr>
              <a:t>Cofinanciado</a:t>
            </a:r>
            <a:r>
              <a:rPr dirty="0" sz="800" spc="-50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2C48A3"/>
                </a:solidFill>
                <a:latin typeface="Lucida Sans Unicode"/>
                <a:cs typeface="Lucida Sans Unicode"/>
              </a:rPr>
              <a:t>por</a:t>
            </a:r>
            <a:r>
              <a:rPr dirty="0" sz="800" spc="-50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2C48A3"/>
                </a:solidFill>
                <a:latin typeface="Lucida Sans Unicode"/>
                <a:cs typeface="Lucida Sans Unicode"/>
              </a:rPr>
              <a:t>el  </a:t>
            </a:r>
            <a:r>
              <a:rPr dirty="0" sz="950" spc="5">
                <a:solidFill>
                  <a:srgbClr val="2C48A3"/>
                </a:solidFill>
                <a:latin typeface="Lucida Sans Unicode"/>
                <a:cs typeface="Lucida Sans Unicode"/>
              </a:rPr>
              <a:t>Programa</a:t>
            </a:r>
            <a:r>
              <a:rPr dirty="0" sz="950" spc="-55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30">
                <a:solidFill>
                  <a:srgbClr val="2C48A3"/>
                </a:solidFill>
                <a:latin typeface="Lucida Sans Unicode"/>
                <a:cs typeface="Lucida Sans Unicode"/>
              </a:rPr>
              <a:t>Erasmus+  </a:t>
            </a:r>
            <a:r>
              <a:rPr dirty="0" sz="950" spc="-5">
                <a:solidFill>
                  <a:srgbClr val="2C48A3"/>
                </a:solidFill>
                <a:latin typeface="Lucida Sans Unicode"/>
                <a:cs typeface="Lucida Sans Unicode"/>
              </a:rPr>
              <a:t>de</a:t>
            </a:r>
            <a:r>
              <a:rPr dirty="0" sz="950" spc="-55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2C48A3"/>
                </a:solidFill>
                <a:latin typeface="Lucida Sans Unicode"/>
                <a:cs typeface="Lucida Sans Unicode"/>
              </a:rPr>
              <a:t>la</a:t>
            </a:r>
            <a:r>
              <a:rPr dirty="0" sz="950" spc="-55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2C48A3"/>
                </a:solidFill>
                <a:latin typeface="Lucida Sans Unicode"/>
                <a:cs typeface="Lucida Sans Unicode"/>
              </a:rPr>
              <a:t>Unión</a:t>
            </a:r>
            <a:r>
              <a:rPr dirty="0" sz="950" spc="-55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950">
                <a:solidFill>
                  <a:srgbClr val="2C48A3"/>
                </a:solidFill>
                <a:latin typeface="Lucida Sans Unicode"/>
                <a:cs typeface="Lucida Sans Unicode"/>
              </a:rPr>
              <a:t>Europea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3295" y="5686602"/>
            <a:ext cx="873061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799"/>
              </a:lnSpc>
              <a:spcBef>
                <a:spcPts val="100"/>
              </a:spcBef>
            </a:pPr>
            <a:r>
              <a:rPr dirty="0" sz="1200" spc="5">
                <a:solidFill>
                  <a:srgbClr val="595959"/>
                </a:solidFill>
                <a:latin typeface="Lucida Sans Unicode"/>
                <a:cs typeface="Lucida Sans Unicode"/>
              </a:rPr>
              <a:t>"El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Lucida Sans Unicode"/>
                <a:cs typeface="Lucida Sans Unicode"/>
              </a:rPr>
              <a:t>apoyo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Lucida Sans Unicode"/>
                <a:cs typeface="Lucida Sans Unicode"/>
              </a:rPr>
              <a:t>de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la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0">
                <a:solidFill>
                  <a:srgbClr val="595959"/>
                </a:solidFill>
                <a:latin typeface="Lucida Sans Unicode"/>
                <a:cs typeface="Lucida Sans Unicode"/>
              </a:rPr>
              <a:t>Comisión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595959"/>
                </a:solidFill>
                <a:latin typeface="Lucida Sans Unicode"/>
                <a:cs typeface="Lucida Sans Unicode"/>
              </a:rPr>
              <a:t>Europea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595959"/>
                </a:solidFill>
                <a:latin typeface="Lucida Sans Unicode"/>
                <a:cs typeface="Lucida Sans Unicode"/>
              </a:rPr>
              <a:t>para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la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595959"/>
                </a:solidFill>
                <a:latin typeface="Lucida Sans Unicode"/>
                <a:cs typeface="Lucida Sans Unicode"/>
              </a:rPr>
              <a:t>producción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Lucida Sans Unicode"/>
                <a:cs typeface="Lucida Sans Unicode"/>
              </a:rPr>
              <a:t>de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Lucida Sans Unicode"/>
                <a:cs typeface="Lucida Sans Unicode"/>
              </a:rPr>
              <a:t>esta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595959"/>
                </a:solidFill>
                <a:latin typeface="Lucida Sans Unicode"/>
                <a:cs typeface="Lucida Sans Unicode"/>
              </a:rPr>
              <a:t>publicación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Lucida Sans Unicode"/>
                <a:cs typeface="Lucida Sans Unicode"/>
              </a:rPr>
              <a:t>no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595959"/>
                </a:solidFill>
                <a:latin typeface="Lucida Sans Unicode"/>
                <a:cs typeface="Lucida Sans Unicode"/>
              </a:rPr>
              <a:t>constituye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595959"/>
                </a:solidFill>
                <a:latin typeface="Lucida Sans Unicode"/>
                <a:cs typeface="Lucida Sans Unicode"/>
              </a:rPr>
              <a:t>una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aprobación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595959"/>
                </a:solidFill>
                <a:latin typeface="Lucida Sans Unicode"/>
                <a:cs typeface="Lucida Sans Unicode"/>
              </a:rPr>
              <a:t>del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contenido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Lucida Sans Unicode"/>
                <a:cs typeface="Lucida Sans Unicode"/>
              </a:rPr>
              <a:t>que </a:t>
            </a:r>
            <a:r>
              <a:rPr dirty="0" sz="1200" spc="-3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refleja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Lucida Sans Unicode"/>
                <a:cs typeface="Lucida Sans Unicode"/>
              </a:rPr>
              <a:t>únicamente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0">
                <a:solidFill>
                  <a:srgbClr val="595959"/>
                </a:solidFill>
                <a:latin typeface="Lucida Sans Unicode"/>
                <a:cs typeface="Lucida Sans Unicode"/>
              </a:rPr>
              <a:t>los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puntos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Lucida Sans Unicode"/>
                <a:cs typeface="Lucida Sans Unicode"/>
              </a:rPr>
              <a:t>de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595959"/>
                </a:solidFill>
                <a:latin typeface="Lucida Sans Unicode"/>
                <a:cs typeface="Lucida Sans Unicode"/>
              </a:rPr>
              <a:t>vista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Lucida Sans Unicode"/>
                <a:cs typeface="Lucida Sans Unicode"/>
              </a:rPr>
              <a:t>de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0">
                <a:solidFill>
                  <a:srgbClr val="595959"/>
                </a:solidFill>
                <a:latin typeface="Lucida Sans Unicode"/>
                <a:cs typeface="Lucida Sans Unicode"/>
              </a:rPr>
              <a:t>los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autores,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y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la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0">
                <a:solidFill>
                  <a:srgbClr val="595959"/>
                </a:solidFill>
                <a:latin typeface="Lucida Sans Unicode"/>
                <a:cs typeface="Lucida Sans Unicode"/>
              </a:rPr>
              <a:t>Comisión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Lucida Sans Unicode"/>
                <a:cs typeface="Lucida Sans Unicode"/>
              </a:rPr>
              <a:t>no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se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Lucida Sans Unicode"/>
                <a:cs typeface="Lucida Sans Unicode"/>
              </a:rPr>
              <a:t>hace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responsable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595959"/>
                </a:solidFill>
                <a:latin typeface="Lucida Sans Unicode"/>
                <a:cs typeface="Lucida Sans Unicode"/>
              </a:rPr>
              <a:t>del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595959"/>
                </a:solidFill>
                <a:latin typeface="Lucida Sans Unicode"/>
                <a:cs typeface="Lucida Sans Unicode"/>
              </a:rPr>
              <a:t>uso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Lucida Sans Unicode"/>
                <a:cs typeface="Lucida Sans Unicode"/>
              </a:rPr>
              <a:t>que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Lucida Sans Unicode"/>
                <a:cs typeface="Lucida Sans Unicode"/>
              </a:rPr>
              <a:t>pueda</a:t>
            </a:r>
            <a:r>
              <a:rPr dirty="0" sz="1200" spc="-6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595959"/>
                </a:solidFill>
                <a:latin typeface="Lucida Sans Unicode"/>
                <a:cs typeface="Lucida Sans Unicode"/>
              </a:rPr>
              <a:t>hacerse</a:t>
            </a:r>
            <a:r>
              <a:rPr dirty="0" sz="1200" spc="-6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595959"/>
                </a:solidFill>
                <a:latin typeface="Lucida Sans Unicode"/>
                <a:cs typeface="Lucida Sans Unicode"/>
              </a:rPr>
              <a:t>de </a:t>
            </a:r>
            <a:r>
              <a:rPr dirty="0" sz="1200" spc="-3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la</a:t>
            </a:r>
            <a:r>
              <a:rPr dirty="0" sz="1200" spc="-75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información</a:t>
            </a:r>
            <a:r>
              <a:rPr dirty="0" sz="12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contenida</a:t>
            </a:r>
            <a:r>
              <a:rPr dirty="0" sz="12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595959"/>
                </a:solidFill>
                <a:latin typeface="Lucida Sans Unicode"/>
                <a:cs typeface="Lucida Sans Unicode"/>
              </a:rPr>
              <a:t>en</a:t>
            </a:r>
            <a:r>
              <a:rPr dirty="0" sz="12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el</a:t>
            </a:r>
            <a:r>
              <a:rPr dirty="0" sz="1200" spc="-7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595959"/>
                </a:solidFill>
                <a:latin typeface="Lucida Sans Unicode"/>
                <a:cs typeface="Lucida Sans Unicode"/>
              </a:rPr>
              <a:t>mismo".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2466340" cy="127000"/>
            <a:chOff x="0" y="0"/>
            <a:chExt cx="2466340" cy="127000"/>
          </a:xfrm>
        </p:grpSpPr>
        <p:sp>
          <p:nvSpPr>
            <p:cNvPr id="25" name="object 25"/>
            <p:cNvSpPr/>
            <p:nvPr/>
          </p:nvSpPr>
          <p:spPr>
            <a:xfrm>
              <a:off x="0" y="0"/>
              <a:ext cx="2466340" cy="114300"/>
            </a:xfrm>
            <a:custGeom>
              <a:avLst/>
              <a:gdLst/>
              <a:ahLst/>
              <a:cxnLst/>
              <a:rect l="l" t="t" r="r" b="b"/>
              <a:pathLst>
                <a:path w="2466340" h="114300">
                  <a:moveTo>
                    <a:pt x="0" y="114300"/>
                  </a:moveTo>
                  <a:lnTo>
                    <a:pt x="2465781" y="114300"/>
                  </a:lnTo>
                  <a:lnTo>
                    <a:pt x="2465781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50" y="0"/>
              <a:ext cx="127000" cy="1270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65862" y="0"/>
            <a:ext cx="22745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5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Traducido</a:t>
            </a:r>
            <a:r>
              <a:rPr dirty="0" sz="600" spc="-25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600" spc="-10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del</a:t>
            </a:r>
            <a:r>
              <a:rPr dirty="0" sz="600" spc="-25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600" spc="-10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inglés</a:t>
            </a:r>
            <a:r>
              <a:rPr dirty="0" sz="600" spc="-25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600" spc="-10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al</a:t>
            </a:r>
            <a:r>
              <a:rPr dirty="0" sz="600" spc="-25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600" spc="-10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español</a:t>
            </a:r>
            <a:r>
              <a:rPr dirty="0" sz="600" spc="-25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600" spc="-155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-</a:t>
            </a:r>
            <a:r>
              <a:rPr dirty="0" sz="600" spc="-20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 </a:t>
            </a:r>
            <a:r>
              <a:rPr dirty="0" sz="600" spc="-10">
                <a:solidFill>
                  <a:srgbClr val="0E2B46"/>
                </a:solidFill>
                <a:latin typeface="Lucida Sans Unicode"/>
                <a:cs typeface="Lucida Sans Unicode"/>
                <a:hlinkClick r:id="rId8"/>
              </a:rPr>
              <a:t>www.onlinedoctranslator.com</a:t>
            </a:r>
            <a:endParaRPr sz="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623" y="329184"/>
            <a:ext cx="3721735" cy="6102350"/>
          </a:xfrm>
          <a:custGeom>
            <a:avLst/>
            <a:gdLst/>
            <a:ahLst/>
            <a:cxnLst/>
            <a:rect l="l" t="t" r="r" b="b"/>
            <a:pathLst>
              <a:path w="3721735" h="6102350">
                <a:moveTo>
                  <a:pt x="3721608" y="0"/>
                </a:moveTo>
                <a:lnTo>
                  <a:pt x="0" y="0"/>
                </a:lnTo>
                <a:lnTo>
                  <a:pt x="0" y="6102096"/>
                </a:lnTo>
                <a:lnTo>
                  <a:pt x="3721608" y="6102096"/>
                </a:lnTo>
                <a:lnTo>
                  <a:pt x="3721608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260338" y="71627"/>
            <a:ext cx="4932045" cy="6210300"/>
            <a:chOff x="7260338" y="71627"/>
            <a:chExt cx="4932045" cy="6210300"/>
          </a:xfrm>
        </p:grpSpPr>
        <p:sp>
          <p:nvSpPr>
            <p:cNvPr id="4" name="object 4"/>
            <p:cNvSpPr/>
            <p:nvPr/>
          </p:nvSpPr>
          <p:spPr>
            <a:xfrm>
              <a:off x="7260338" y="71627"/>
              <a:ext cx="4932045" cy="6210300"/>
            </a:xfrm>
            <a:custGeom>
              <a:avLst/>
              <a:gdLst/>
              <a:ahLst/>
              <a:cxnLst/>
              <a:rect l="l" t="t" r="r" b="b"/>
              <a:pathLst>
                <a:path w="4932045" h="6210300">
                  <a:moveTo>
                    <a:pt x="3752466" y="6197600"/>
                  </a:moveTo>
                  <a:lnTo>
                    <a:pt x="3114195" y="6197600"/>
                  </a:lnTo>
                  <a:lnTo>
                    <a:pt x="3166762" y="6210300"/>
                  </a:lnTo>
                  <a:lnTo>
                    <a:pt x="3689617" y="6210300"/>
                  </a:lnTo>
                  <a:lnTo>
                    <a:pt x="3752466" y="6197600"/>
                  </a:lnTo>
                  <a:close/>
                </a:path>
                <a:path w="4932045" h="6210300">
                  <a:moveTo>
                    <a:pt x="3906462" y="6184900"/>
                  </a:moveTo>
                  <a:lnTo>
                    <a:pt x="3013168" y="6184900"/>
                  </a:lnTo>
                  <a:lnTo>
                    <a:pt x="3062985" y="6197600"/>
                  </a:lnTo>
                  <a:lnTo>
                    <a:pt x="3854669" y="6197600"/>
                  </a:lnTo>
                  <a:lnTo>
                    <a:pt x="3906462" y="6184900"/>
                  </a:lnTo>
                  <a:close/>
                </a:path>
                <a:path w="4932045" h="6210300">
                  <a:moveTo>
                    <a:pt x="4117229" y="6146800"/>
                  </a:moveTo>
                  <a:lnTo>
                    <a:pt x="2755816" y="6146800"/>
                  </a:lnTo>
                  <a:lnTo>
                    <a:pt x="2777487" y="6159500"/>
                  </a:lnTo>
                  <a:lnTo>
                    <a:pt x="2828481" y="6159500"/>
                  </a:lnTo>
                  <a:lnTo>
                    <a:pt x="2872398" y="6172200"/>
                  </a:lnTo>
                  <a:lnTo>
                    <a:pt x="2917841" y="6172200"/>
                  </a:lnTo>
                  <a:lnTo>
                    <a:pt x="2964775" y="6184900"/>
                  </a:lnTo>
                  <a:lnTo>
                    <a:pt x="3958658" y="6184900"/>
                  </a:lnTo>
                  <a:lnTo>
                    <a:pt x="4117229" y="6146800"/>
                  </a:lnTo>
                  <a:close/>
                </a:path>
                <a:path w="4932045" h="6210300">
                  <a:moveTo>
                    <a:pt x="3313723" y="0"/>
                  </a:moveTo>
                  <a:lnTo>
                    <a:pt x="1642615" y="0"/>
                  </a:lnTo>
                  <a:lnTo>
                    <a:pt x="1584957" y="25400"/>
                  </a:lnTo>
                  <a:lnTo>
                    <a:pt x="1556426" y="50800"/>
                  </a:lnTo>
                  <a:lnTo>
                    <a:pt x="1528061" y="63500"/>
                  </a:lnTo>
                  <a:lnTo>
                    <a:pt x="1485570" y="101600"/>
                  </a:lnTo>
                  <a:lnTo>
                    <a:pt x="1443547" y="127000"/>
                  </a:lnTo>
                  <a:lnTo>
                    <a:pt x="1360957" y="177800"/>
                  </a:lnTo>
                  <a:lnTo>
                    <a:pt x="1320413" y="215900"/>
                  </a:lnTo>
                  <a:lnTo>
                    <a:pt x="1280386" y="241300"/>
                  </a:lnTo>
                  <a:lnTo>
                    <a:pt x="1240888" y="279400"/>
                  </a:lnTo>
                  <a:lnTo>
                    <a:pt x="1201931" y="304800"/>
                  </a:lnTo>
                  <a:lnTo>
                    <a:pt x="1163528" y="342900"/>
                  </a:lnTo>
                  <a:lnTo>
                    <a:pt x="1125690" y="381000"/>
                  </a:lnTo>
                  <a:lnTo>
                    <a:pt x="1088430" y="406400"/>
                  </a:lnTo>
                  <a:lnTo>
                    <a:pt x="1051759" y="444500"/>
                  </a:lnTo>
                  <a:lnTo>
                    <a:pt x="1015690" y="482600"/>
                  </a:lnTo>
                  <a:lnTo>
                    <a:pt x="980235" y="508000"/>
                  </a:lnTo>
                  <a:lnTo>
                    <a:pt x="945405" y="546100"/>
                  </a:lnTo>
                  <a:lnTo>
                    <a:pt x="911214" y="584200"/>
                  </a:lnTo>
                  <a:lnTo>
                    <a:pt x="877672" y="622300"/>
                  </a:lnTo>
                  <a:lnTo>
                    <a:pt x="844793" y="660400"/>
                  </a:lnTo>
                  <a:lnTo>
                    <a:pt x="812588" y="685800"/>
                  </a:lnTo>
                  <a:lnTo>
                    <a:pt x="781069" y="723900"/>
                  </a:lnTo>
                  <a:lnTo>
                    <a:pt x="750248" y="762000"/>
                  </a:lnTo>
                  <a:lnTo>
                    <a:pt x="720138" y="800100"/>
                  </a:lnTo>
                  <a:lnTo>
                    <a:pt x="690750" y="838200"/>
                  </a:lnTo>
                  <a:lnTo>
                    <a:pt x="657998" y="889000"/>
                  </a:lnTo>
                  <a:lnTo>
                    <a:pt x="626183" y="927100"/>
                  </a:lnTo>
                  <a:lnTo>
                    <a:pt x="595295" y="965200"/>
                  </a:lnTo>
                  <a:lnTo>
                    <a:pt x="565327" y="1016000"/>
                  </a:lnTo>
                  <a:lnTo>
                    <a:pt x="536271" y="1054100"/>
                  </a:lnTo>
                  <a:lnTo>
                    <a:pt x="508117" y="1104900"/>
                  </a:lnTo>
                  <a:lnTo>
                    <a:pt x="480858" y="1143000"/>
                  </a:lnTo>
                  <a:lnTo>
                    <a:pt x="454486" y="1193800"/>
                  </a:lnTo>
                  <a:lnTo>
                    <a:pt x="428991" y="1231900"/>
                  </a:lnTo>
                  <a:lnTo>
                    <a:pt x="404365" y="1282700"/>
                  </a:lnTo>
                  <a:lnTo>
                    <a:pt x="389983" y="1308100"/>
                  </a:lnTo>
                  <a:lnTo>
                    <a:pt x="375981" y="1333500"/>
                  </a:lnTo>
                  <a:lnTo>
                    <a:pt x="362360" y="1358900"/>
                  </a:lnTo>
                  <a:lnTo>
                    <a:pt x="349120" y="1384300"/>
                  </a:lnTo>
                  <a:lnTo>
                    <a:pt x="346072" y="1384300"/>
                  </a:lnTo>
                  <a:lnTo>
                    <a:pt x="340611" y="1397000"/>
                  </a:lnTo>
                  <a:lnTo>
                    <a:pt x="337496" y="1409700"/>
                  </a:lnTo>
                  <a:lnTo>
                    <a:pt x="333880" y="1409700"/>
                  </a:lnTo>
                  <a:lnTo>
                    <a:pt x="329789" y="1422400"/>
                  </a:lnTo>
                  <a:lnTo>
                    <a:pt x="325244" y="1435100"/>
                  </a:lnTo>
                  <a:lnTo>
                    <a:pt x="317749" y="1447800"/>
                  </a:lnTo>
                  <a:lnTo>
                    <a:pt x="310338" y="1460500"/>
                  </a:lnTo>
                  <a:lnTo>
                    <a:pt x="303045" y="1485900"/>
                  </a:lnTo>
                  <a:lnTo>
                    <a:pt x="295907" y="1498600"/>
                  </a:lnTo>
                  <a:lnTo>
                    <a:pt x="283418" y="1524000"/>
                  </a:lnTo>
                  <a:lnTo>
                    <a:pt x="270095" y="1549400"/>
                  </a:lnTo>
                  <a:lnTo>
                    <a:pt x="256152" y="1587500"/>
                  </a:lnTo>
                  <a:lnTo>
                    <a:pt x="241805" y="1625600"/>
                  </a:lnTo>
                  <a:lnTo>
                    <a:pt x="233326" y="1638300"/>
                  </a:lnTo>
                  <a:lnTo>
                    <a:pt x="225026" y="1663700"/>
                  </a:lnTo>
                  <a:lnTo>
                    <a:pt x="216892" y="1676400"/>
                  </a:lnTo>
                  <a:lnTo>
                    <a:pt x="208912" y="1701800"/>
                  </a:lnTo>
                  <a:lnTo>
                    <a:pt x="190087" y="1752600"/>
                  </a:lnTo>
                  <a:lnTo>
                    <a:pt x="172545" y="1803400"/>
                  </a:lnTo>
                  <a:lnTo>
                    <a:pt x="156234" y="1854200"/>
                  </a:lnTo>
                  <a:lnTo>
                    <a:pt x="141101" y="1905000"/>
                  </a:lnTo>
                  <a:lnTo>
                    <a:pt x="127092" y="1955800"/>
                  </a:lnTo>
                  <a:lnTo>
                    <a:pt x="114153" y="1993900"/>
                  </a:lnTo>
                  <a:lnTo>
                    <a:pt x="102232" y="2044700"/>
                  </a:lnTo>
                  <a:lnTo>
                    <a:pt x="100835" y="2044700"/>
                  </a:lnTo>
                  <a:lnTo>
                    <a:pt x="98329" y="2057400"/>
                  </a:lnTo>
                  <a:lnTo>
                    <a:pt x="95930" y="2070100"/>
                  </a:lnTo>
                  <a:lnTo>
                    <a:pt x="93602" y="2082800"/>
                  </a:lnTo>
                  <a:lnTo>
                    <a:pt x="91310" y="2082800"/>
                  </a:lnTo>
                  <a:lnTo>
                    <a:pt x="90167" y="2095500"/>
                  </a:lnTo>
                  <a:lnTo>
                    <a:pt x="89151" y="2095500"/>
                  </a:lnTo>
                  <a:lnTo>
                    <a:pt x="88135" y="2108200"/>
                  </a:lnTo>
                  <a:lnTo>
                    <a:pt x="86252" y="2108200"/>
                  </a:lnTo>
                  <a:lnTo>
                    <a:pt x="79626" y="2133600"/>
                  </a:lnTo>
                  <a:lnTo>
                    <a:pt x="78610" y="2146300"/>
                  </a:lnTo>
                  <a:lnTo>
                    <a:pt x="77467" y="2146300"/>
                  </a:lnTo>
                  <a:lnTo>
                    <a:pt x="75491" y="2159000"/>
                  </a:lnTo>
                  <a:lnTo>
                    <a:pt x="73562" y="2171700"/>
                  </a:lnTo>
                  <a:lnTo>
                    <a:pt x="69847" y="2184400"/>
                  </a:lnTo>
                  <a:lnTo>
                    <a:pt x="69085" y="2184400"/>
                  </a:lnTo>
                  <a:lnTo>
                    <a:pt x="68450" y="2197100"/>
                  </a:lnTo>
                  <a:lnTo>
                    <a:pt x="67688" y="2197100"/>
                  </a:lnTo>
                  <a:lnTo>
                    <a:pt x="56576" y="2247900"/>
                  </a:lnTo>
                  <a:lnTo>
                    <a:pt x="46987" y="2298700"/>
                  </a:lnTo>
                  <a:lnTo>
                    <a:pt x="40915" y="2336800"/>
                  </a:lnTo>
                  <a:lnTo>
                    <a:pt x="38859" y="2349500"/>
                  </a:lnTo>
                  <a:lnTo>
                    <a:pt x="37129" y="2362200"/>
                  </a:lnTo>
                  <a:lnTo>
                    <a:pt x="36234" y="2374900"/>
                  </a:lnTo>
                  <a:lnTo>
                    <a:pt x="35176" y="2374900"/>
                  </a:lnTo>
                  <a:lnTo>
                    <a:pt x="30735" y="2413000"/>
                  </a:lnTo>
                  <a:lnTo>
                    <a:pt x="26604" y="2438400"/>
                  </a:lnTo>
                  <a:lnTo>
                    <a:pt x="22853" y="2476500"/>
                  </a:lnTo>
                  <a:lnTo>
                    <a:pt x="19555" y="2501900"/>
                  </a:lnTo>
                  <a:lnTo>
                    <a:pt x="17777" y="2514600"/>
                  </a:lnTo>
                  <a:lnTo>
                    <a:pt x="17015" y="2514600"/>
                  </a:lnTo>
                  <a:lnTo>
                    <a:pt x="16761" y="2527300"/>
                  </a:lnTo>
                  <a:lnTo>
                    <a:pt x="16253" y="2527300"/>
                  </a:lnTo>
                  <a:lnTo>
                    <a:pt x="15182" y="2540000"/>
                  </a:lnTo>
                  <a:lnTo>
                    <a:pt x="14253" y="2552700"/>
                  </a:lnTo>
                  <a:lnTo>
                    <a:pt x="13467" y="2565400"/>
                  </a:lnTo>
                  <a:lnTo>
                    <a:pt x="12824" y="2578100"/>
                  </a:lnTo>
                  <a:lnTo>
                    <a:pt x="12328" y="2578100"/>
                  </a:lnTo>
                  <a:lnTo>
                    <a:pt x="11808" y="2590800"/>
                  </a:lnTo>
                  <a:lnTo>
                    <a:pt x="10792" y="2603500"/>
                  </a:lnTo>
                  <a:lnTo>
                    <a:pt x="7637" y="2641600"/>
                  </a:lnTo>
                  <a:lnTo>
                    <a:pt x="4887" y="2679700"/>
                  </a:lnTo>
                  <a:lnTo>
                    <a:pt x="2899" y="2717800"/>
                  </a:lnTo>
                  <a:lnTo>
                    <a:pt x="2029" y="2755900"/>
                  </a:lnTo>
                  <a:lnTo>
                    <a:pt x="570" y="2806700"/>
                  </a:lnTo>
                  <a:lnTo>
                    <a:pt x="0" y="2857500"/>
                  </a:lnTo>
                  <a:lnTo>
                    <a:pt x="316" y="2908300"/>
                  </a:lnTo>
                  <a:lnTo>
                    <a:pt x="1517" y="2959100"/>
                  </a:lnTo>
                  <a:lnTo>
                    <a:pt x="3601" y="3009900"/>
                  </a:lnTo>
                  <a:lnTo>
                    <a:pt x="6565" y="3060700"/>
                  </a:lnTo>
                  <a:lnTo>
                    <a:pt x="10407" y="3124200"/>
                  </a:lnTo>
                  <a:lnTo>
                    <a:pt x="15124" y="3175000"/>
                  </a:lnTo>
                  <a:lnTo>
                    <a:pt x="20714" y="3225800"/>
                  </a:lnTo>
                  <a:lnTo>
                    <a:pt x="27175" y="3276600"/>
                  </a:lnTo>
                  <a:lnTo>
                    <a:pt x="33486" y="3327400"/>
                  </a:lnTo>
                  <a:lnTo>
                    <a:pt x="40673" y="3378200"/>
                  </a:lnTo>
                  <a:lnTo>
                    <a:pt x="48731" y="3429000"/>
                  </a:lnTo>
                  <a:lnTo>
                    <a:pt x="57655" y="3479800"/>
                  </a:lnTo>
                  <a:lnTo>
                    <a:pt x="67439" y="3517900"/>
                  </a:lnTo>
                  <a:lnTo>
                    <a:pt x="78077" y="3568700"/>
                  </a:lnTo>
                  <a:lnTo>
                    <a:pt x="89565" y="3619500"/>
                  </a:lnTo>
                  <a:lnTo>
                    <a:pt x="101897" y="3670300"/>
                  </a:lnTo>
                  <a:lnTo>
                    <a:pt x="115068" y="3721100"/>
                  </a:lnTo>
                  <a:lnTo>
                    <a:pt x="129072" y="3771900"/>
                  </a:lnTo>
                  <a:lnTo>
                    <a:pt x="143904" y="3822700"/>
                  </a:lnTo>
                  <a:lnTo>
                    <a:pt x="159559" y="3873500"/>
                  </a:lnTo>
                  <a:lnTo>
                    <a:pt x="176031" y="3924300"/>
                  </a:lnTo>
                  <a:lnTo>
                    <a:pt x="193315" y="3975100"/>
                  </a:lnTo>
                  <a:lnTo>
                    <a:pt x="211405" y="4013200"/>
                  </a:lnTo>
                  <a:lnTo>
                    <a:pt x="230297" y="4064000"/>
                  </a:lnTo>
                  <a:lnTo>
                    <a:pt x="249984" y="4114800"/>
                  </a:lnTo>
                  <a:lnTo>
                    <a:pt x="270462" y="4165600"/>
                  </a:lnTo>
                  <a:lnTo>
                    <a:pt x="291725" y="4216400"/>
                  </a:lnTo>
                  <a:lnTo>
                    <a:pt x="313767" y="4254500"/>
                  </a:lnTo>
                  <a:lnTo>
                    <a:pt x="336584" y="4305300"/>
                  </a:lnTo>
                  <a:lnTo>
                    <a:pt x="360169" y="4356100"/>
                  </a:lnTo>
                  <a:lnTo>
                    <a:pt x="383259" y="4394200"/>
                  </a:lnTo>
                  <a:lnTo>
                    <a:pt x="407091" y="4445000"/>
                  </a:lnTo>
                  <a:lnTo>
                    <a:pt x="431644" y="4483100"/>
                  </a:lnTo>
                  <a:lnTo>
                    <a:pt x="456895" y="4533900"/>
                  </a:lnTo>
                  <a:lnTo>
                    <a:pt x="482822" y="4572000"/>
                  </a:lnTo>
                  <a:lnTo>
                    <a:pt x="509402" y="4622800"/>
                  </a:lnTo>
                  <a:lnTo>
                    <a:pt x="536614" y="4660900"/>
                  </a:lnTo>
                  <a:lnTo>
                    <a:pt x="564436" y="4699000"/>
                  </a:lnTo>
                  <a:lnTo>
                    <a:pt x="592844" y="4737100"/>
                  </a:lnTo>
                  <a:lnTo>
                    <a:pt x="621817" y="4787900"/>
                  </a:lnTo>
                  <a:lnTo>
                    <a:pt x="651333" y="4826000"/>
                  </a:lnTo>
                  <a:lnTo>
                    <a:pt x="681369" y="4864100"/>
                  </a:lnTo>
                  <a:lnTo>
                    <a:pt x="711903" y="4902200"/>
                  </a:lnTo>
                  <a:lnTo>
                    <a:pt x="742913" y="4940300"/>
                  </a:lnTo>
                  <a:lnTo>
                    <a:pt x="774376" y="4978400"/>
                  </a:lnTo>
                  <a:lnTo>
                    <a:pt x="806271" y="5016500"/>
                  </a:lnTo>
                  <a:lnTo>
                    <a:pt x="838575" y="5054600"/>
                  </a:lnTo>
                  <a:lnTo>
                    <a:pt x="871266" y="5092700"/>
                  </a:lnTo>
                  <a:lnTo>
                    <a:pt x="904322" y="5130800"/>
                  </a:lnTo>
                  <a:lnTo>
                    <a:pt x="937720" y="5156200"/>
                  </a:lnTo>
                  <a:lnTo>
                    <a:pt x="1005454" y="5232400"/>
                  </a:lnTo>
                  <a:lnTo>
                    <a:pt x="1039746" y="5257800"/>
                  </a:lnTo>
                  <a:lnTo>
                    <a:pt x="1119583" y="5334000"/>
                  </a:lnTo>
                  <a:lnTo>
                    <a:pt x="1200784" y="5410200"/>
                  </a:lnTo>
                  <a:lnTo>
                    <a:pt x="1241772" y="5435600"/>
                  </a:lnTo>
                  <a:lnTo>
                    <a:pt x="1282949" y="5473700"/>
                  </a:lnTo>
                  <a:lnTo>
                    <a:pt x="1324267" y="5499100"/>
                  </a:lnTo>
                  <a:lnTo>
                    <a:pt x="1365675" y="5537200"/>
                  </a:lnTo>
                  <a:lnTo>
                    <a:pt x="1407123" y="5562600"/>
                  </a:lnTo>
                  <a:lnTo>
                    <a:pt x="1448559" y="5600700"/>
                  </a:lnTo>
                  <a:lnTo>
                    <a:pt x="1654299" y="5727700"/>
                  </a:lnTo>
                  <a:lnTo>
                    <a:pt x="1705623" y="5753100"/>
                  </a:lnTo>
                  <a:lnTo>
                    <a:pt x="1755899" y="5791200"/>
                  </a:lnTo>
                  <a:lnTo>
                    <a:pt x="1780887" y="5803900"/>
                  </a:lnTo>
                  <a:lnTo>
                    <a:pt x="1793297" y="5803900"/>
                  </a:lnTo>
                  <a:lnTo>
                    <a:pt x="1805683" y="5816600"/>
                  </a:lnTo>
                  <a:lnTo>
                    <a:pt x="1855594" y="5842000"/>
                  </a:lnTo>
                  <a:lnTo>
                    <a:pt x="1908849" y="5867400"/>
                  </a:lnTo>
                  <a:lnTo>
                    <a:pt x="2012742" y="5918200"/>
                  </a:lnTo>
                  <a:lnTo>
                    <a:pt x="2063224" y="5930900"/>
                  </a:lnTo>
                  <a:lnTo>
                    <a:pt x="2112627" y="5956300"/>
                  </a:lnTo>
                  <a:lnTo>
                    <a:pt x="2160873" y="5969000"/>
                  </a:lnTo>
                  <a:lnTo>
                    <a:pt x="2207882" y="5994400"/>
                  </a:lnTo>
                  <a:lnTo>
                    <a:pt x="2297884" y="6019800"/>
                  </a:lnTo>
                  <a:lnTo>
                    <a:pt x="2340720" y="6045200"/>
                  </a:lnTo>
                  <a:lnTo>
                    <a:pt x="2382009" y="6057900"/>
                  </a:lnTo>
                  <a:lnTo>
                    <a:pt x="2401873" y="6057900"/>
                  </a:lnTo>
                  <a:lnTo>
                    <a:pt x="2424237" y="6070600"/>
                  </a:lnTo>
                  <a:lnTo>
                    <a:pt x="2448982" y="6070600"/>
                  </a:lnTo>
                  <a:lnTo>
                    <a:pt x="2475989" y="6083300"/>
                  </a:lnTo>
                  <a:lnTo>
                    <a:pt x="2498230" y="6083300"/>
                  </a:lnTo>
                  <a:lnTo>
                    <a:pt x="2509119" y="6096000"/>
                  </a:lnTo>
                  <a:lnTo>
                    <a:pt x="2519804" y="6096000"/>
                  </a:lnTo>
                  <a:lnTo>
                    <a:pt x="2569334" y="6108700"/>
                  </a:lnTo>
                  <a:lnTo>
                    <a:pt x="2595020" y="6108700"/>
                  </a:lnTo>
                  <a:lnTo>
                    <a:pt x="2602950" y="6121400"/>
                  </a:lnTo>
                  <a:lnTo>
                    <a:pt x="2634305" y="6121400"/>
                  </a:lnTo>
                  <a:lnTo>
                    <a:pt x="2658695" y="6134100"/>
                  </a:lnTo>
                  <a:lnTo>
                    <a:pt x="2714114" y="6134100"/>
                  </a:lnTo>
                  <a:lnTo>
                    <a:pt x="2730047" y="6146800"/>
                  </a:lnTo>
                  <a:lnTo>
                    <a:pt x="4170603" y="6146800"/>
                  </a:lnTo>
                  <a:lnTo>
                    <a:pt x="4277865" y="6121400"/>
                  </a:lnTo>
                  <a:lnTo>
                    <a:pt x="4425051" y="6083300"/>
                  </a:lnTo>
                  <a:lnTo>
                    <a:pt x="4474244" y="6057900"/>
                  </a:lnTo>
                  <a:lnTo>
                    <a:pt x="4621815" y="6019800"/>
                  </a:lnTo>
                  <a:lnTo>
                    <a:pt x="4670907" y="5994400"/>
                  </a:lnTo>
                  <a:lnTo>
                    <a:pt x="4719902" y="5981700"/>
                  </a:lnTo>
                  <a:lnTo>
                    <a:pt x="4768772" y="5956300"/>
                  </a:lnTo>
                  <a:lnTo>
                    <a:pt x="4817488" y="5943600"/>
                  </a:lnTo>
                  <a:lnTo>
                    <a:pt x="4931661" y="5880100"/>
                  </a:lnTo>
                  <a:lnTo>
                    <a:pt x="4931661" y="5715000"/>
                  </a:lnTo>
                  <a:lnTo>
                    <a:pt x="3245066" y="5715000"/>
                  </a:lnTo>
                  <a:lnTo>
                    <a:pt x="3190737" y="5702300"/>
                  </a:lnTo>
                  <a:lnTo>
                    <a:pt x="3138042" y="5702300"/>
                  </a:lnTo>
                  <a:lnTo>
                    <a:pt x="3087028" y="5689600"/>
                  </a:lnTo>
                  <a:lnTo>
                    <a:pt x="3037742" y="5689600"/>
                  </a:lnTo>
                  <a:lnTo>
                    <a:pt x="2990232" y="5676900"/>
                  </a:lnTo>
                  <a:lnTo>
                    <a:pt x="2944544" y="5676900"/>
                  </a:lnTo>
                  <a:lnTo>
                    <a:pt x="2900726" y="5664200"/>
                  </a:lnTo>
                  <a:lnTo>
                    <a:pt x="2858826" y="5664200"/>
                  </a:lnTo>
                  <a:lnTo>
                    <a:pt x="2818889" y="5651500"/>
                  </a:lnTo>
                  <a:lnTo>
                    <a:pt x="2752341" y="5638800"/>
                  </a:lnTo>
                  <a:lnTo>
                    <a:pt x="2740022" y="5638800"/>
                  </a:lnTo>
                  <a:lnTo>
                    <a:pt x="2733545" y="5626100"/>
                  </a:lnTo>
                  <a:lnTo>
                    <a:pt x="2699001" y="5626100"/>
                  </a:lnTo>
                  <a:lnTo>
                    <a:pt x="2677108" y="5613400"/>
                  </a:lnTo>
                  <a:lnTo>
                    <a:pt x="2657171" y="5613400"/>
                  </a:lnTo>
                  <a:lnTo>
                    <a:pt x="2620261" y="5600700"/>
                  </a:lnTo>
                  <a:lnTo>
                    <a:pt x="2601023" y="5600700"/>
                  </a:lnTo>
                  <a:lnTo>
                    <a:pt x="2581225" y="5588000"/>
                  </a:lnTo>
                  <a:lnTo>
                    <a:pt x="2560879" y="5588000"/>
                  </a:lnTo>
                  <a:lnTo>
                    <a:pt x="2539108" y="5575300"/>
                  </a:lnTo>
                  <a:lnTo>
                    <a:pt x="2537076" y="5575300"/>
                  </a:lnTo>
                  <a:lnTo>
                    <a:pt x="2512468" y="5562600"/>
                  </a:lnTo>
                  <a:lnTo>
                    <a:pt x="2477767" y="5562600"/>
                  </a:lnTo>
                  <a:lnTo>
                    <a:pt x="2434547" y="5537200"/>
                  </a:lnTo>
                  <a:lnTo>
                    <a:pt x="2343409" y="5511800"/>
                  </a:lnTo>
                  <a:lnTo>
                    <a:pt x="2295697" y="5486400"/>
                  </a:lnTo>
                  <a:lnTo>
                    <a:pt x="2246693" y="5461000"/>
                  </a:lnTo>
                  <a:lnTo>
                    <a:pt x="2196500" y="5448300"/>
                  </a:lnTo>
                  <a:lnTo>
                    <a:pt x="2092957" y="5397500"/>
                  </a:lnTo>
                  <a:lnTo>
                    <a:pt x="2082363" y="5384800"/>
                  </a:lnTo>
                  <a:lnTo>
                    <a:pt x="2071733" y="5384800"/>
                  </a:lnTo>
                  <a:lnTo>
                    <a:pt x="2050412" y="5372100"/>
                  </a:lnTo>
                  <a:lnTo>
                    <a:pt x="2018819" y="5359400"/>
                  </a:lnTo>
                  <a:lnTo>
                    <a:pt x="2008121" y="5346700"/>
                  </a:lnTo>
                  <a:lnTo>
                    <a:pt x="1943381" y="5308600"/>
                  </a:lnTo>
                  <a:lnTo>
                    <a:pt x="1921380" y="5295900"/>
                  </a:lnTo>
                  <a:lnTo>
                    <a:pt x="1878250" y="5270500"/>
                  </a:lnTo>
                  <a:lnTo>
                    <a:pt x="1790275" y="5219700"/>
                  </a:lnTo>
                  <a:lnTo>
                    <a:pt x="1746501" y="5181600"/>
                  </a:lnTo>
                  <a:lnTo>
                    <a:pt x="1628989" y="5105400"/>
                  </a:lnTo>
                  <a:lnTo>
                    <a:pt x="1589923" y="5067300"/>
                  </a:lnTo>
                  <a:lnTo>
                    <a:pt x="1551022" y="5041900"/>
                  </a:lnTo>
                  <a:lnTo>
                    <a:pt x="1512351" y="5003800"/>
                  </a:lnTo>
                  <a:lnTo>
                    <a:pt x="1473978" y="4978400"/>
                  </a:lnTo>
                  <a:lnTo>
                    <a:pt x="1435971" y="4940300"/>
                  </a:lnTo>
                  <a:lnTo>
                    <a:pt x="1398394" y="4902200"/>
                  </a:lnTo>
                  <a:lnTo>
                    <a:pt x="1363064" y="4864100"/>
                  </a:lnTo>
                  <a:lnTo>
                    <a:pt x="1328083" y="4838700"/>
                  </a:lnTo>
                  <a:lnTo>
                    <a:pt x="1293484" y="4800600"/>
                  </a:lnTo>
                  <a:lnTo>
                    <a:pt x="1259303" y="4762500"/>
                  </a:lnTo>
                  <a:lnTo>
                    <a:pt x="1225573" y="4724400"/>
                  </a:lnTo>
                  <a:lnTo>
                    <a:pt x="1192329" y="4686300"/>
                  </a:lnTo>
                  <a:lnTo>
                    <a:pt x="1159604" y="4648200"/>
                  </a:lnTo>
                  <a:lnTo>
                    <a:pt x="1127433" y="4610100"/>
                  </a:lnTo>
                  <a:lnTo>
                    <a:pt x="1095851" y="4572000"/>
                  </a:lnTo>
                  <a:lnTo>
                    <a:pt x="1064891" y="4521200"/>
                  </a:lnTo>
                  <a:lnTo>
                    <a:pt x="1034588" y="4483100"/>
                  </a:lnTo>
                  <a:lnTo>
                    <a:pt x="1004976" y="4445000"/>
                  </a:lnTo>
                  <a:lnTo>
                    <a:pt x="976089" y="4394200"/>
                  </a:lnTo>
                  <a:lnTo>
                    <a:pt x="947961" y="4356100"/>
                  </a:lnTo>
                  <a:lnTo>
                    <a:pt x="920627" y="4318000"/>
                  </a:lnTo>
                  <a:lnTo>
                    <a:pt x="894120" y="4267200"/>
                  </a:lnTo>
                  <a:lnTo>
                    <a:pt x="868476" y="4229100"/>
                  </a:lnTo>
                  <a:lnTo>
                    <a:pt x="843727" y="4178300"/>
                  </a:lnTo>
                  <a:lnTo>
                    <a:pt x="819909" y="4127500"/>
                  </a:lnTo>
                  <a:lnTo>
                    <a:pt x="796762" y="4089400"/>
                  </a:lnTo>
                  <a:lnTo>
                    <a:pt x="774487" y="4038600"/>
                  </a:lnTo>
                  <a:lnTo>
                    <a:pt x="753093" y="3987800"/>
                  </a:lnTo>
                  <a:lnTo>
                    <a:pt x="732587" y="3937000"/>
                  </a:lnTo>
                  <a:lnTo>
                    <a:pt x="712978" y="3898900"/>
                  </a:lnTo>
                  <a:lnTo>
                    <a:pt x="694272" y="3848100"/>
                  </a:lnTo>
                  <a:lnTo>
                    <a:pt x="676477" y="3797300"/>
                  </a:lnTo>
                  <a:lnTo>
                    <a:pt x="659602" y="3746500"/>
                  </a:lnTo>
                  <a:lnTo>
                    <a:pt x="643654" y="3708400"/>
                  </a:lnTo>
                  <a:lnTo>
                    <a:pt x="628640" y="3657600"/>
                  </a:lnTo>
                  <a:lnTo>
                    <a:pt x="614568" y="3606800"/>
                  </a:lnTo>
                  <a:lnTo>
                    <a:pt x="601445" y="3556000"/>
                  </a:lnTo>
                  <a:lnTo>
                    <a:pt x="589280" y="3505200"/>
                  </a:lnTo>
                  <a:lnTo>
                    <a:pt x="578081" y="3454400"/>
                  </a:lnTo>
                  <a:lnTo>
                    <a:pt x="567854" y="3403600"/>
                  </a:lnTo>
                  <a:lnTo>
                    <a:pt x="558607" y="3365500"/>
                  </a:lnTo>
                  <a:lnTo>
                    <a:pt x="550349" y="3314700"/>
                  </a:lnTo>
                  <a:lnTo>
                    <a:pt x="543086" y="3263900"/>
                  </a:lnTo>
                  <a:lnTo>
                    <a:pt x="536826" y="3213100"/>
                  </a:lnTo>
                  <a:lnTo>
                    <a:pt x="530793" y="3162300"/>
                  </a:lnTo>
                  <a:lnTo>
                    <a:pt x="525652" y="3111500"/>
                  </a:lnTo>
                  <a:lnTo>
                    <a:pt x="521412" y="3060700"/>
                  </a:lnTo>
                  <a:lnTo>
                    <a:pt x="518082" y="3009900"/>
                  </a:lnTo>
                  <a:lnTo>
                    <a:pt x="515669" y="2971800"/>
                  </a:lnTo>
                  <a:lnTo>
                    <a:pt x="514183" y="2921000"/>
                  </a:lnTo>
                  <a:lnTo>
                    <a:pt x="513631" y="2870200"/>
                  </a:lnTo>
                  <a:lnTo>
                    <a:pt x="514022" y="2819400"/>
                  </a:lnTo>
                  <a:lnTo>
                    <a:pt x="515363" y="2768600"/>
                  </a:lnTo>
                  <a:lnTo>
                    <a:pt x="515719" y="2743200"/>
                  </a:lnTo>
                  <a:lnTo>
                    <a:pt x="516681" y="2717800"/>
                  </a:lnTo>
                  <a:lnTo>
                    <a:pt x="518096" y="2692400"/>
                  </a:lnTo>
                  <a:lnTo>
                    <a:pt x="519808" y="2679700"/>
                  </a:lnTo>
                  <a:lnTo>
                    <a:pt x="519935" y="2667000"/>
                  </a:lnTo>
                  <a:lnTo>
                    <a:pt x="521543" y="2654300"/>
                  </a:lnTo>
                  <a:lnTo>
                    <a:pt x="522729" y="2641600"/>
                  </a:lnTo>
                  <a:lnTo>
                    <a:pt x="523997" y="2616200"/>
                  </a:lnTo>
                  <a:lnTo>
                    <a:pt x="525158" y="2603500"/>
                  </a:lnTo>
                  <a:lnTo>
                    <a:pt x="526248" y="2590800"/>
                  </a:lnTo>
                  <a:lnTo>
                    <a:pt x="527301" y="2578100"/>
                  </a:lnTo>
                  <a:lnTo>
                    <a:pt x="528012" y="2565400"/>
                  </a:lnTo>
                  <a:lnTo>
                    <a:pt x="528794" y="2565400"/>
                  </a:lnTo>
                  <a:lnTo>
                    <a:pt x="530476" y="2552700"/>
                  </a:lnTo>
                  <a:lnTo>
                    <a:pt x="540382" y="2476500"/>
                  </a:lnTo>
                  <a:lnTo>
                    <a:pt x="541271" y="2463800"/>
                  </a:lnTo>
                  <a:lnTo>
                    <a:pt x="542033" y="2463800"/>
                  </a:lnTo>
                  <a:lnTo>
                    <a:pt x="542922" y="2451100"/>
                  </a:lnTo>
                  <a:lnTo>
                    <a:pt x="543430" y="2451100"/>
                  </a:lnTo>
                  <a:lnTo>
                    <a:pt x="545812" y="2438400"/>
                  </a:lnTo>
                  <a:lnTo>
                    <a:pt x="548383" y="2413000"/>
                  </a:lnTo>
                  <a:lnTo>
                    <a:pt x="551146" y="2400300"/>
                  </a:lnTo>
                  <a:lnTo>
                    <a:pt x="554860" y="2374900"/>
                  </a:lnTo>
                  <a:lnTo>
                    <a:pt x="558686" y="2362200"/>
                  </a:lnTo>
                  <a:lnTo>
                    <a:pt x="562703" y="2336800"/>
                  </a:lnTo>
                  <a:lnTo>
                    <a:pt x="566862" y="2311400"/>
                  </a:lnTo>
                  <a:lnTo>
                    <a:pt x="571116" y="2298700"/>
                  </a:lnTo>
                  <a:lnTo>
                    <a:pt x="572005" y="2286000"/>
                  </a:lnTo>
                  <a:lnTo>
                    <a:pt x="573656" y="2286000"/>
                  </a:lnTo>
                  <a:lnTo>
                    <a:pt x="575014" y="2273300"/>
                  </a:lnTo>
                  <a:lnTo>
                    <a:pt x="576419" y="2273300"/>
                  </a:lnTo>
                  <a:lnTo>
                    <a:pt x="577871" y="2260600"/>
                  </a:lnTo>
                  <a:lnTo>
                    <a:pt x="579371" y="2260600"/>
                  </a:lnTo>
                  <a:lnTo>
                    <a:pt x="580387" y="2247900"/>
                  </a:lnTo>
                  <a:lnTo>
                    <a:pt x="581657" y="2247900"/>
                  </a:lnTo>
                  <a:lnTo>
                    <a:pt x="582800" y="2235200"/>
                  </a:lnTo>
                  <a:lnTo>
                    <a:pt x="584578" y="2235200"/>
                  </a:lnTo>
                  <a:lnTo>
                    <a:pt x="586356" y="2222500"/>
                  </a:lnTo>
                  <a:lnTo>
                    <a:pt x="588261" y="2222500"/>
                  </a:lnTo>
                  <a:lnTo>
                    <a:pt x="589277" y="2209800"/>
                  </a:lnTo>
                  <a:lnTo>
                    <a:pt x="591817" y="2197100"/>
                  </a:lnTo>
                  <a:lnTo>
                    <a:pt x="596961" y="2184400"/>
                  </a:lnTo>
                  <a:lnTo>
                    <a:pt x="600199" y="2171700"/>
                  </a:lnTo>
                  <a:lnTo>
                    <a:pt x="600961" y="2159000"/>
                  </a:lnTo>
                  <a:lnTo>
                    <a:pt x="617077" y="2108200"/>
                  </a:lnTo>
                  <a:lnTo>
                    <a:pt x="633719" y="2044700"/>
                  </a:lnTo>
                  <a:lnTo>
                    <a:pt x="650684" y="1993900"/>
                  </a:lnTo>
                  <a:lnTo>
                    <a:pt x="667766" y="1943100"/>
                  </a:lnTo>
                  <a:lnTo>
                    <a:pt x="684761" y="1892300"/>
                  </a:lnTo>
                  <a:lnTo>
                    <a:pt x="701465" y="1854200"/>
                  </a:lnTo>
                  <a:lnTo>
                    <a:pt x="718436" y="1803400"/>
                  </a:lnTo>
                  <a:lnTo>
                    <a:pt x="719960" y="1803400"/>
                  </a:lnTo>
                  <a:lnTo>
                    <a:pt x="730827" y="1778000"/>
                  </a:lnTo>
                  <a:lnTo>
                    <a:pt x="741931" y="1752600"/>
                  </a:lnTo>
                  <a:lnTo>
                    <a:pt x="753322" y="1727200"/>
                  </a:lnTo>
                  <a:lnTo>
                    <a:pt x="765045" y="1701800"/>
                  </a:lnTo>
                  <a:lnTo>
                    <a:pt x="770441" y="1689100"/>
                  </a:lnTo>
                  <a:lnTo>
                    <a:pt x="775539" y="1676400"/>
                  </a:lnTo>
                  <a:lnTo>
                    <a:pt x="780280" y="1663700"/>
                  </a:lnTo>
                  <a:lnTo>
                    <a:pt x="784603" y="1651000"/>
                  </a:lnTo>
                  <a:lnTo>
                    <a:pt x="790191" y="1651000"/>
                  </a:lnTo>
                  <a:lnTo>
                    <a:pt x="806047" y="1612900"/>
                  </a:lnTo>
                  <a:lnTo>
                    <a:pt x="822449" y="1574800"/>
                  </a:lnTo>
                  <a:lnTo>
                    <a:pt x="839519" y="1549400"/>
                  </a:lnTo>
                  <a:lnTo>
                    <a:pt x="857374" y="1511300"/>
                  </a:lnTo>
                  <a:lnTo>
                    <a:pt x="880692" y="1473200"/>
                  </a:lnTo>
                  <a:lnTo>
                    <a:pt x="904931" y="1435100"/>
                  </a:lnTo>
                  <a:lnTo>
                    <a:pt x="930098" y="1384300"/>
                  </a:lnTo>
                  <a:lnTo>
                    <a:pt x="956204" y="1346200"/>
                  </a:lnTo>
                  <a:lnTo>
                    <a:pt x="983255" y="1308100"/>
                  </a:lnTo>
                  <a:lnTo>
                    <a:pt x="1011261" y="1270000"/>
                  </a:lnTo>
                  <a:lnTo>
                    <a:pt x="1040229" y="1219200"/>
                  </a:lnTo>
                  <a:lnTo>
                    <a:pt x="1070169" y="1181100"/>
                  </a:lnTo>
                  <a:lnTo>
                    <a:pt x="1101087" y="1143000"/>
                  </a:lnTo>
                  <a:lnTo>
                    <a:pt x="1131444" y="1104900"/>
                  </a:lnTo>
                  <a:lnTo>
                    <a:pt x="1162704" y="1066800"/>
                  </a:lnTo>
                  <a:lnTo>
                    <a:pt x="1194849" y="1028700"/>
                  </a:lnTo>
                  <a:lnTo>
                    <a:pt x="1227859" y="990600"/>
                  </a:lnTo>
                  <a:lnTo>
                    <a:pt x="1261717" y="952500"/>
                  </a:lnTo>
                  <a:lnTo>
                    <a:pt x="1296402" y="914400"/>
                  </a:lnTo>
                  <a:lnTo>
                    <a:pt x="1331896" y="876300"/>
                  </a:lnTo>
                  <a:lnTo>
                    <a:pt x="1368181" y="838200"/>
                  </a:lnTo>
                  <a:lnTo>
                    <a:pt x="1405237" y="812800"/>
                  </a:lnTo>
                  <a:lnTo>
                    <a:pt x="1443046" y="774700"/>
                  </a:lnTo>
                  <a:lnTo>
                    <a:pt x="1481588" y="736600"/>
                  </a:lnTo>
                  <a:lnTo>
                    <a:pt x="1520844" y="698500"/>
                  </a:lnTo>
                  <a:lnTo>
                    <a:pt x="1560797" y="673100"/>
                  </a:lnTo>
                  <a:lnTo>
                    <a:pt x="1601426" y="635000"/>
                  </a:lnTo>
                  <a:lnTo>
                    <a:pt x="1642713" y="609600"/>
                  </a:lnTo>
                  <a:lnTo>
                    <a:pt x="1684640" y="571500"/>
                  </a:lnTo>
                  <a:lnTo>
                    <a:pt x="1727187" y="546100"/>
                  </a:lnTo>
                  <a:lnTo>
                    <a:pt x="1770335" y="508000"/>
                  </a:lnTo>
                  <a:lnTo>
                    <a:pt x="1858369" y="457200"/>
                  </a:lnTo>
                  <a:lnTo>
                    <a:pt x="1948481" y="406400"/>
                  </a:lnTo>
                  <a:lnTo>
                    <a:pt x="1994217" y="368300"/>
                  </a:lnTo>
                  <a:lnTo>
                    <a:pt x="2040358" y="355600"/>
                  </a:lnTo>
                  <a:lnTo>
                    <a:pt x="2228266" y="254000"/>
                  </a:lnTo>
                  <a:lnTo>
                    <a:pt x="2275900" y="241300"/>
                  </a:lnTo>
                  <a:lnTo>
                    <a:pt x="2323724" y="215900"/>
                  </a:lnTo>
                  <a:lnTo>
                    <a:pt x="2371704" y="203200"/>
                  </a:lnTo>
                  <a:lnTo>
                    <a:pt x="2419804" y="177800"/>
                  </a:lnTo>
                  <a:lnTo>
                    <a:pt x="2516218" y="152400"/>
                  </a:lnTo>
                  <a:lnTo>
                    <a:pt x="2564462" y="127000"/>
                  </a:lnTo>
                  <a:lnTo>
                    <a:pt x="2708907" y="88900"/>
                  </a:lnTo>
                  <a:lnTo>
                    <a:pt x="2810205" y="63500"/>
                  </a:lnTo>
                  <a:lnTo>
                    <a:pt x="2860508" y="63500"/>
                  </a:lnTo>
                  <a:lnTo>
                    <a:pt x="2960240" y="38100"/>
                  </a:lnTo>
                  <a:lnTo>
                    <a:pt x="3009596" y="38100"/>
                  </a:lnTo>
                  <a:lnTo>
                    <a:pt x="3058564" y="25400"/>
                  </a:lnTo>
                  <a:lnTo>
                    <a:pt x="3107106" y="25400"/>
                  </a:lnTo>
                  <a:lnTo>
                    <a:pt x="3155185" y="12700"/>
                  </a:lnTo>
                  <a:lnTo>
                    <a:pt x="3261627" y="12700"/>
                  </a:lnTo>
                  <a:lnTo>
                    <a:pt x="3313723" y="0"/>
                  </a:lnTo>
                  <a:close/>
                </a:path>
                <a:path w="4932045" h="6210300">
                  <a:moveTo>
                    <a:pt x="4931661" y="5321300"/>
                  </a:moveTo>
                  <a:lnTo>
                    <a:pt x="4693851" y="5448300"/>
                  </a:lnTo>
                  <a:lnTo>
                    <a:pt x="4645416" y="5461000"/>
                  </a:lnTo>
                  <a:lnTo>
                    <a:pt x="4547865" y="5511800"/>
                  </a:lnTo>
                  <a:lnTo>
                    <a:pt x="4449676" y="5537200"/>
                  </a:lnTo>
                  <a:lnTo>
                    <a:pt x="4400444" y="5562600"/>
                  </a:lnTo>
                  <a:lnTo>
                    <a:pt x="3952606" y="5676900"/>
                  </a:lnTo>
                  <a:lnTo>
                    <a:pt x="3902771" y="5676900"/>
                  </a:lnTo>
                  <a:lnTo>
                    <a:pt x="3853295" y="5689600"/>
                  </a:lnTo>
                  <a:lnTo>
                    <a:pt x="3804226" y="5689600"/>
                  </a:lnTo>
                  <a:lnTo>
                    <a:pt x="3755614" y="5702300"/>
                  </a:lnTo>
                  <a:lnTo>
                    <a:pt x="3653962" y="5702300"/>
                  </a:lnTo>
                  <a:lnTo>
                    <a:pt x="3601082" y="5715000"/>
                  </a:lnTo>
                  <a:lnTo>
                    <a:pt x="4931661" y="5715000"/>
                  </a:lnTo>
                  <a:lnTo>
                    <a:pt x="4931661" y="532130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37392" y="2462783"/>
              <a:ext cx="103631" cy="2346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084052" y="2351532"/>
              <a:ext cx="216535" cy="256540"/>
            </a:xfrm>
            <a:custGeom>
              <a:avLst/>
              <a:gdLst/>
              <a:ahLst/>
              <a:cxnLst/>
              <a:rect l="l" t="t" r="r" b="b"/>
              <a:pathLst>
                <a:path w="216534" h="256539">
                  <a:moveTo>
                    <a:pt x="151256" y="256031"/>
                  </a:moveTo>
                  <a:lnTo>
                    <a:pt x="153797" y="244855"/>
                  </a:lnTo>
                  <a:lnTo>
                    <a:pt x="157479" y="234187"/>
                  </a:lnTo>
                  <a:lnTo>
                    <a:pt x="161544" y="224027"/>
                  </a:lnTo>
                  <a:lnTo>
                    <a:pt x="166116" y="214883"/>
                  </a:lnTo>
                  <a:lnTo>
                    <a:pt x="171323" y="206375"/>
                  </a:lnTo>
                  <a:lnTo>
                    <a:pt x="176402" y="197738"/>
                  </a:lnTo>
                  <a:lnTo>
                    <a:pt x="198500" y="165226"/>
                  </a:lnTo>
                  <a:lnTo>
                    <a:pt x="213868" y="128777"/>
                  </a:lnTo>
                  <a:lnTo>
                    <a:pt x="215900" y="112521"/>
                  </a:lnTo>
                  <a:lnTo>
                    <a:pt x="216407" y="106933"/>
                  </a:lnTo>
                  <a:lnTo>
                    <a:pt x="215392" y="95884"/>
                  </a:lnTo>
                  <a:lnTo>
                    <a:pt x="213868" y="85216"/>
                  </a:lnTo>
                  <a:lnTo>
                    <a:pt x="197993" y="47116"/>
                  </a:lnTo>
                  <a:lnTo>
                    <a:pt x="168655" y="18287"/>
                  </a:lnTo>
                  <a:lnTo>
                    <a:pt x="129794" y="2031"/>
                  </a:lnTo>
                  <a:lnTo>
                    <a:pt x="108203" y="0"/>
                  </a:lnTo>
                  <a:lnTo>
                    <a:pt x="66167" y="8635"/>
                  </a:lnTo>
                  <a:lnTo>
                    <a:pt x="31750" y="31495"/>
                  </a:lnTo>
                  <a:lnTo>
                    <a:pt x="8763" y="65404"/>
                  </a:lnTo>
                  <a:lnTo>
                    <a:pt x="0" y="106933"/>
                  </a:lnTo>
                  <a:lnTo>
                    <a:pt x="8763" y="148081"/>
                  </a:lnTo>
                  <a:lnTo>
                    <a:pt x="28701" y="181482"/>
                  </a:lnTo>
                  <a:lnTo>
                    <a:pt x="40004" y="197738"/>
                  </a:lnTo>
                  <a:lnTo>
                    <a:pt x="45084" y="206375"/>
                  </a:lnTo>
                  <a:lnTo>
                    <a:pt x="50292" y="214883"/>
                  </a:lnTo>
                  <a:lnTo>
                    <a:pt x="54864" y="224027"/>
                  </a:lnTo>
                  <a:lnTo>
                    <a:pt x="58927" y="234187"/>
                  </a:lnTo>
                  <a:lnTo>
                    <a:pt x="62611" y="244855"/>
                  </a:lnTo>
                  <a:lnTo>
                    <a:pt x="65150" y="256031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9584" y="2459735"/>
              <a:ext cx="100584" cy="15544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220724" y="2351532"/>
            <a:ext cx="1524000" cy="1430020"/>
          </a:xfrm>
          <a:custGeom>
            <a:avLst/>
            <a:gdLst/>
            <a:ahLst/>
            <a:cxnLst/>
            <a:rect l="l" t="t" r="r" b="b"/>
            <a:pathLst>
              <a:path w="1524000" h="1430020">
                <a:moveTo>
                  <a:pt x="665733" y="1008888"/>
                </a:moveTo>
                <a:lnTo>
                  <a:pt x="665733" y="1243456"/>
                </a:lnTo>
                <a:lnTo>
                  <a:pt x="615314" y="1253616"/>
                </a:lnTo>
                <a:lnTo>
                  <a:pt x="567182" y="1265681"/>
                </a:lnTo>
                <a:lnTo>
                  <a:pt x="523367" y="1281937"/>
                </a:lnTo>
                <a:lnTo>
                  <a:pt x="483996" y="1298066"/>
                </a:lnTo>
                <a:lnTo>
                  <a:pt x="451103" y="1316227"/>
                </a:lnTo>
                <a:lnTo>
                  <a:pt x="435737" y="1328419"/>
                </a:lnTo>
                <a:lnTo>
                  <a:pt x="422656" y="1338452"/>
                </a:lnTo>
                <a:lnTo>
                  <a:pt x="409448" y="1350644"/>
                </a:lnTo>
                <a:lnTo>
                  <a:pt x="398525" y="1362709"/>
                </a:lnTo>
                <a:lnTo>
                  <a:pt x="387603" y="1374901"/>
                </a:lnTo>
                <a:lnTo>
                  <a:pt x="381000" y="1389125"/>
                </a:lnTo>
                <a:lnTo>
                  <a:pt x="418211" y="1401190"/>
                </a:lnTo>
                <a:lnTo>
                  <a:pt x="501523" y="1415287"/>
                </a:lnTo>
                <a:lnTo>
                  <a:pt x="569340" y="1423415"/>
                </a:lnTo>
                <a:lnTo>
                  <a:pt x="654684" y="1427479"/>
                </a:lnTo>
                <a:lnTo>
                  <a:pt x="762000" y="1429511"/>
                </a:lnTo>
                <a:lnTo>
                  <a:pt x="869314" y="1427479"/>
                </a:lnTo>
                <a:lnTo>
                  <a:pt x="954658" y="1423415"/>
                </a:lnTo>
                <a:lnTo>
                  <a:pt x="1022476" y="1415287"/>
                </a:lnTo>
                <a:lnTo>
                  <a:pt x="1073023" y="1409191"/>
                </a:lnTo>
                <a:lnTo>
                  <a:pt x="1127633" y="1395094"/>
                </a:lnTo>
                <a:lnTo>
                  <a:pt x="1143000" y="1389125"/>
                </a:lnTo>
                <a:lnTo>
                  <a:pt x="1114552" y="1350644"/>
                </a:lnTo>
                <a:lnTo>
                  <a:pt x="1088263" y="1328419"/>
                </a:lnTo>
                <a:lnTo>
                  <a:pt x="1073023" y="1316227"/>
                </a:lnTo>
                <a:lnTo>
                  <a:pt x="1000632" y="1281937"/>
                </a:lnTo>
                <a:lnTo>
                  <a:pt x="956944" y="1265681"/>
                </a:lnTo>
                <a:lnTo>
                  <a:pt x="908684" y="1253616"/>
                </a:lnTo>
                <a:lnTo>
                  <a:pt x="858393" y="1243456"/>
                </a:lnTo>
                <a:lnTo>
                  <a:pt x="858393" y="1008888"/>
                </a:lnTo>
              </a:path>
              <a:path w="1524000" h="1430020">
                <a:moveTo>
                  <a:pt x="1427861" y="89153"/>
                </a:moveTo>
                <a:lnTo>
                  <a:pt x="1235709" y="89153"/>
                </a:lnTo>
                <a:lnTo>
                  <a:pt x="1237995" y="40512"/>
                </a:lnTo>
                <a:lnTo>
                  <a:pt x="1235709" y="32384"/>
                </a:lnTo>
                <a:lnTo>
                  <a:pt x="1233551" y="24383"/>
                </a:lnTo>
                <a:lnTo>
                  <a:pt x="1227074" y="18287"/>
                </a:lnTo>
                <a:lnTo>
                  <a:pt x="1222628" y="12191"/>
                </a:lnTo>
                <a:lnTo>
                  <a:pt x="1216025" y="8127"/>
                </a:lnTo>
                <a:lnTo>
                  <a:pt x="1207389" y="4063"/>
                </a:lnTo>
                <a:lnTo>
                  <a:pt x="1198626" y="2031"/>
                </a:lnTo>
                <a:lnTo>
                  <a:pt x="1189863" y="0"/>
                </a:lnTo>
                <a:lnTo>
                  <a:pt x="762000" y="0"/>
                </a:lnTo>
                <a:lnTo>
                  <a:pt x="334137" y="0"/>
                </a:lnTo>
                <a:lnTo>
                  <a:pt x="325247" y="2031"/>
                </a:lnTo>
                <a:lnTo>
                  <a:pt x="316610" y="4063"/>
                </a:lnTo>
                <a:lnTo>
                  <a:pt x="307847" y="8127"/>
                </a:lnTo>
                <a:lnTo>
                  <a:pt x="301244" y="12191"/>
                </a:lnTo>
                <a:lnTo>
                  <a:pt x="296925" y="18287"/>
                </a:lnTo>
                <a:lnTo>
                  <a:pt x="290448" y="24383"/>
                </a:lnTo>
                <a:lnTo>
                  <a:pt x="288163" y="32384"/>
                </a:lnTo>
                <a:lnTo>
                  <a:pt x="286003" y="40512"/>
                </a:lnTo>
                <a:lnTo>
                  <a:pt x="288163" y="89153"/>
                </a:lnTo>
                <a:lnTo>
                  <a:pt x="96138" y="89153"/>
                </a:lnTo>
                <a:lnTo>
                  <a:pt x="43649" y="103250"/>
                </a:lnTo>
                <a:lnTo>
                  <a:pt x="8788" y="143890"/>
                </a:lnTo>
                <a:lnTo>
                  <a:pt x="0" y="178307"/>
                </a:lnTo>
                <a:lnTo>
                  <a:pt x="2235" y="216788"/>
                </a:lnTo>
                <a:lnTo>
                  <a:pt x="4394" y="255269"/>
                </a:lnTo>
                <a:lnTo>
                  <a:pt x="8788" y="291718"/>
                </a:lnTo>
                <a:lnTo>
                  <a:pt x="24028" y="360679"/>
                </a:lnTo>
                <a:lnTo>
                  <a:pt x="43649" y="425450"/>
                </a:lnTo>
                <a:lnTo>
                  <a:pt x="69976" y="484123"/>
                </a:lnTo>
                <a:lnTo>
                  <a:pt x="98297" y="536828"/>
                </a:lnTo>
                <a:lnTo>
                  <a:pt x="115697" y="561085"/>
                </a:lnTo>
                <a:lnTo>
                  <a:pt x="131063" y="585469"/>
                </a:lnTo>
                <a:lnTo>
                  <a:pt x="185673" y="648207"/>
                </a:lnTo>
                <a:lnTo>
                  <a:pt x="224916" y="684656"/>
                </a:lnTo>
                <a:lnTo>
                  <a:pt x="262000" y="715137"/>
                </a:lnTo>
                <a:lnTo>
                  <a:pt x="299084" y="741426"/>
                </a:lnTo>
                <a:lnTo>
                  <a:pt x="336295" y="761618"/>
                </a:lnTo>
                <a:lnTo>
                  <a:pt x="371220" y="777875"/>
                </a:lnTo>
                <a:lnTo>
                  <a:pt x="432307" y="798067"/>
                </a:lnTo>
                <a:lnTo>
                  <a:pt x="456311" y="802131"/>
                </a:lnTo>
                <a:lnTo>
                  <a:pt x="484631" y="840739"/>
                </a:lnTo>
                <a:lnTo>
                  <a:pt x="515238" y="877062"/>
                </a:lnTo>
                <a:lnTo>
                  <a:pt x="548005" y="905509"/>
                </a:lnTo>
                <a:lnTo>
                  <a:pt x="585088" y="931798"/>
                </a:lnTo>
                <a:lnTo>
                  <a:pt x="624458" y="951991"/>
                </a:lnTo>
                <a:lnTo>
                  <a:pt x="668146" y="966215"/>
                </a:lnTo>
                <a:lnTo>
                  <a:pt x="689990" y="972312"/>
                </a:lnTo>
                <a:lnTo>
                  <a:pt x="713867" y="976376"/>
                </a:lnTo>
                <a:lnTo>
                  <a:pt x="737869" y="978407"/>
                </a:lnTo>
                <a:lnTo>
                  <a:pt x="762000" y="978407"/>
                </a:lnTo>
                <a:lnTo>
                  <a:pt x="786002" y="978407"/>
                </a:lnTo>
                <a:lnTo>
                  <a:pt x="810006" y="976376"/>
                </a:lnTo>
                <a:lnTo>
                  <a:pt x="834008" y="972312"/>
                </a:lnTo>
                <a:lnTo>
                  <a:pt x="855852" y="966215"/>
                </a:lnTo>
                <a:lnTo>
                  <a:pt x="877696" y="960246"/>
                </a:lnTo>
                <a:lnTo>
                  <a:pt x="919226" y="941958"/>
                </a:lnTo>
                <a:lnTo>
                  <a:pt x="958469" y="919606"/>
                </a:lnTo>
                <a:lnTo>
                  <a:pt x="993394" y="891285"/>
                </a:lnTo>
                <a:lnTo>
                  <a:pt x="1039240" y="840739"/>
                </a:lnTo>
                <a:lnTo>
                  <a:pt x="1067689" y="802131"/>
                </a:lnTo>
                <a:lnTo>
                  <a:pt x="1120013" y="791971"/>
                </a:lnTo>
                <a:lnTo>
                  <a:pt x="1187703" y="763651"/>
                </a:lnTo>
                <a:lnTo>
                  <a:pt x="1224788" y="743457"/>
                </a:lnTo>
                <a:lnTo>
                  <a:pt x="1261871" y="717041"/>
                </a:lnTo>
                <a:lnTo>
                  <a:pt x="1301242" y="686688"/>
                </a:lnTo>
                <a:lnTo>
                  <a:pt x="1338326" y="652271"/>
                </a:lnTo>
                <a:lnTo>
                  <a:pt x="1375409" y="611758"/>
                </a:lnTo>
                <a:lnTo>
                  <a:pt x="1408176" y="565150"/>
                </a:lnTo>
                <a:lnTo>
                  <a:pt x="1425702" y="540892"/>
                </a:lnTo>
                <a:lnTo>
                  <a:pt x="1440942" y="514476"/>
                </a:lnTo>
                <a:lnTo>
                  <a:pt x="1454023" y="488188"/>
                </a:lnTo>
                <a:lnTo>
                  <a:pt x="1467103" y="457834"/>
                </a:lnTo>
                <a:lnTo>
                  <a:pt x="1480312" y="429513"/>
                </a:lnTo>
                <a:lnTo>
                  <a:pt x="1499870" y="364616"/>
                </a:lnTo>
                <a:lnTo>
                  <a:pt x="1515237" y="293750"/>
                </a:lnTo>
                <a:lnTo>
                  <a:pt x="1521714" y="216788"/>
                </a:lnTo>
                <a:lnTo>
                  <a:pt x="1523873" y="178307"/>
                </a:lnTo>
                <a:lnTo>
                  <a:pt x="1521714" y="160019"/>
                </a:lnTo>
                <a:lnTo>
                  <a:pt x="1515237" y="143890"/>
                </a:lnTo>
                <a:lnTo>
                  <a:pt x="1480312" y="103250"/>
                </a:lnTo>
                <a:lnTo>
                  <a:pt x="1427861" y="89153"/>
                </a:lnTo>
                <a:close/>
              </a:path>
              <a:path w="1524000" h="1430020">
                <a:moveTo>
                  <a:pt x="96138" y="178307"/>
                </a:moveTo>
                <a:lnTo>
                  <a:pt x="290448" y="178307"/>
                </a:lnTo>
                <a:lnTo>
                  <a:pt x="294766" y="259333"/>
                </a:lnTo>
                <a:lnTo>
                  <a:pt x="301244" y="334263"/>
                </a:lnTo>
                <a:lnTo>
                  <a:pt x="312166" y="401065"/>
                </a:lnTo>
                <a:lnTo>
                  <a:pt x="323214" y="465963"/>
                </a:lnTo>
                <a:lnTo>
                  <a:pt x="338454" y="526668"/>
                </a:lnTo>
                <a:lnTo>
                  <a:pt x="358139" y="585469"/>
                </a:lnTo>
                <a:lnTo>
                  <a:pt x="377697" y="644143"/>
                </a:lnTo>
                <a:lnTo>
                  <a:pt x="403987" y="702817"/>
                </a:lnTo>
                <a:lnTo>
                  <a:pt x="382016" y="696848"/>
                </a:lnTo>
                <a:lnTo>
                  <a:pt x="362457" y="688720"/>
                </a:lnTo>
                <a:lnTo>
                  <a:pt x="325247" y="668401"/>
                </a:lnTo>
                <a:lnTo>
                  <a:pt x="290448" y="644143"/>
                </a:lnTo>
                <a:lnTo>
                  <a:pt x="259841" y="615822"/>
                </a:lnTo>
                <a:lnTo>
                  <a:pt x="231394" y="583438"/>
                </a:lnTo>
                <a:lnTo>
                  <a:pt x="205231" y="549020"/>
                </a:lnTo>
                <a:lnTo>
                  <a:pt x="183387" y="514476"/>
                </a:lnTo>
                <a:lnTo>
                  <a:pt x="163829" y="476122"/>
                </a:lnTo>
                <a:lnTo>
                  <a:pt x="146303" y="435609"/>
                </a:lnTo>
                <a:lnTo>
                  <a:pt x="133222" y="397001"/>
                </a:lnTo>
                <a:lnTo>
                  <a:pt x="120141" y="356488"/>
                </a:lnTo>
                <a:lnTo>
                  <a:pt x="111378" y="318007"/>
                </a:lnTo>
                <a:lnTo>
                  <a:pt x="104775" y="279526"/>
                </a:lnTo>
                <a:lnTo>
                  <a:pt x="100456" y="243077"/>
                </a:lnTo>
                <a:lnTo>
                  <a:pt x="96138" y="208660"/>
                </a:lnTo>
                <a:lnTo>
                  <a:pt x="96138" y="178307"/>
                </a:lnTo>
                <a:close/>
              </a:path>
              <a:path w="1524000" h="1430020">
                <a:moveTo>
                  <a:pt x="949706" y="384937"/>
                </a:moveTo>
                <a:lnTo>
                  <a:pt x="871093" y="449706"/>
                </a:lnTo>
                <a:lnTo>
                  <a:pt x="866775" y="455802"/>
                </a:lnTo>
                <a:lnTo>
                  <a:pt x="862457" y="463930"/>
                </a:lnTo>
                <a:lnTo>
                  <a:pt x="860170" y="471931"/>
                </a:lnTo>
                <a:lnTo>
                  <a:pt x="860170" y="480059"/>
                </a:lnTo>
                <a:lnTo>
                  <a:pt x="884174" y="577341"/>
                </a:lnTo>
                <a:lnTo>
                  <a:pt x="884174" y="583438"/>
                </a:lnTo>
                <a:lnTo>
                  <a:pt x="882014" y="587375"/>
                </a:lnTo>
                <a:lnTo>
                  <a:pt x="877696" y="587375"/>
                </a:lnTo>
                <a:lnTo>
                  <a:pt x="871093" y="585469"/>
                </a:lnTo>
                <a:lnTo>
                  <a:pt x="779399" y="536828"/>
                </a:lnTo>
                <a:lnTo>
                  <a:pt x="770763" y="532764"/>
                </a:lnTo>
                <a:lnTo>
                  <a:pt x="762000" y="532764"/>
                </a:lnTo>
                <a:lnTo>
                  <a:pt x="753237" y="532764"/>
                </a:lnTo>
                <a:lnTo>
                  <a:pt x="744474" y="536828"/>
                </a:lnTo>
                <a:lnTo>
                  <a:pt x="652780" y="585469"/>
                </a:lnTo>
                <a:lnTo>
                  <a:pt x="646176" y="587375"/>
                </a:lnTo>
                <a:lnTo>
                  <a:pt x="641984" y="587375"/>
                </a:lnTo>
                <a:lnTo>
                  <a:pt x="639699" y="583438"/>
                </a:lnTo>
                <a:lnTo>
                  <a:pt x="639699" y="577341"/>
                </a:lnTo>
                <a:lnTo>
                  <a:pt x="663701" y="480059"/>
                </a:lnTo>
                <a:lnTo>
                  <a:pt x="663701" y="471931"/>
                </a:lnTo>
                <a:lnTo>
                  <a:pt x="661543" y="463930"/>
                </a:lnTo>
                <a:lnTo>
                  <a:pt x="657225" y="455802"/>
                </a:lnTo>
                <a:lnTo>
                  <a:pt x="652780" y="449706"/>
                </a:lnTo>
                <a:lnTo>
                  <a:pt x="574294" y="384937"/>
                </a:lnTo>
                <a:lnTo>
                  <a:pt x="569849" y="380872"/>
                </a:lnTo>
                <a:lnTo>
                  <a:pt x="567689" y="374776"/>
                </a:lnTo>
                <a:lnTo>
                  <a:pt x="572007" y="372744"/>
                </a:lnTo>
                <a:lnTo>
                  <a:pt x="578484" y="370713"/>
                </a:lnTo>
                <a:lnTo>
                  <a:pt x="683387" y="360679"/>
                </a:lnTo>
                <a:lnTo>
                  <a:pt x="753237" y="253237"/>
                </a:lnTo>
                <a:lnTo>
                  <a:pt x="757682" y="247141"/>
                </a:lnTo>
                <a:lnTo>
                  <a:pt x="762000" y="245109"/>
                </a:lnTo>
                <a:lnTo>
                  <a:pt x="766318" y="247141"/>
                </a:lnTo>
                <a:lnTo>
                  <a:pt x="770763" y="253237"/>
                </a:lnTo>
                <a:lnTo>
                  <a:pt x="812164" y="342264"/>
                </a:lnTo>
                <a:lnTo>
                  <a:pt x="945388" y="370713"/>
                </a:lnTo>
                <a:lnTo>
                  <a:pt x="951864" y="372744"/>
                </a:lnTo>
                <a:lnTo>
                  <a:pt x="956309" y="374776"/>
                </a:lnTo>
                <a:lnTo>
                  <a:pt x="954024" y="380872"/>
                </a:lnTo>
                <a:lnTo>
                  <a:pt x="949706" y="384937"/>
                </a:lnTo>
                <a:close/>
              </a:path>
              <a:path w="1524000" h="1430020">
                <a:moveTo>
                  <a:pt x="1120013" y="702817"/>
                </a:moveTo>
                <a:lnTo>
                  <a:pt x="1146302" y="644143"/>
                </a:lnTo>
                <a:lnTo>
                  <a:pt x="1165859" y="585469"/>
                </a:lnTo>
                <a:lnTo>
                  <a:pt x="1185545" y="526668"/>
                </a:lnTo>
                <a:lnTo>
                  <a:pt x="1200784" y="465963"/>
                </a:lnTo>
                <a:lnTo>
                  <a:pt x="1211707" y="401065"/>
                </a:lnTo>
                <a:lnTo>
                  <a:pt x="1222628" y="334263"/>
                </a:lnTo>
                <a:lnTo>
                  <a:pt x="1229106" y="259333"/>
                </a:lnTo>
                <a:lnTo>
                  <a:pt x="1233551" y="178307"/>
                </a:lnTo>
                <a:lnTo>
                  <a:pt x="1427861" y="178307"/>
                </a:lnTo>
                <a:lnTo>
                  <a:pt x="1427861" y="208660"/>
                </a:lnTo>
                <a:lnTo>
                  <a:pt x="1423543" y="243077"/>
                </a:lnTo>
                <a:lnTo>
                  <a:pt x="1412620" y="318007"/>
                </a:lnTo>
                <a:lnTo>
                  <a:pt x="1403858" y="356488"/>
                </a:lnTo>
                <a:lnTo>
                  <a:pt x="1390650" y="397001"/>
                </a:lnTo>
                <a:lnTo>
                  <a:pt x="1377569" y="435609"/>
                </a:lnTo>
                <a:lnTo>
                  <a:pt x="1360170" y="476122"/>
                </a:lnTo>
                <a:lnTo>
                  <a:pt x="1340484" y="514476"/>
                </a:lnTo>
                <a:lnTo>
                  <a:pt x="1318768" y="549020"/>
                </a:lnTo>
                <a:lnTo>
                  <a:pt x="1292478" y="583438"/>
                </a:lnTo>
                <a:lnTo>
                  <a:pt x="1264158" y="615822"/>
                </a:lnTo>
                <a:lnTo>
                  <a:pt x="1233551" y="644143"/>
                </a:lnTo>
                <a:lnTo>
                  <a:pt x="1198626" y="668401"/>
                </a:lnTo>
                <a:lnTo>
                  <a:pt x="1161542" y="688720"/>
                </a:lnTo>
                <a:lnTo>
                  <a:pt x="1120013" y="70281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0623" y="329184"/>
            <a:ext cx="3721735" cy="6102350"/>
          </a:xfrm>
          <a:prstGeom prst="rect">
            <a:avLst/>
          </a:prstGeom>
        </p:spPr>
        <p:txBody>
          <a:bodyPr wrap="square" lIns="0" tIns="382270" rIns="0" bIns="0" rtlCol="0" vert="horz">
            <a:spAutoFit/>
          </a:bodyPr>
          <a:lstStyle/>
          <a:p>
            <a:pPr marL="445134">
              <a:lnSpc>
                <a:spcPts val="3435"/>
              </a:lnSpc>
              <a:spcBef>
                <a:spcPts val="3010"/>
              </a:spcBef>
            </a:pPr>
            <a:r>
              <a:rPr dirty="0" sz="2900" spc="30" b="1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29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100" b="1">
                <a:solidFill>
                  <a:srgbClr val="FFFFFF"/>
                </a:solidFill>
                <a:latin typeface="Arial"/>
                <a:cs typeface="Arial"/>
              </a:rPr>
              <a:t>competitivo</a:t>
            </a:r>
            <a:endParaRPr sz="2900">
              <a:latin typeface="Arial"/>
              <a:cs typeface="Arial"/>
            </a:endParaRPr>
          </a:p>
          <a:p>
            <a:pPr marL="445134">
              <a:lnSpc>
                <a:spcPts val="4035"/>
              </a:lnSpc>
            </a:pPr>
            <a:r>
              <a:rPr dirty="0" sz="3400" spc="150" b="1">
                <a:solidFill>
                  <a:srgbClr val="FFFFFF"/>
                </a:solidFill>
                <a:latin typeface="Arial"/>
                <a:cs typeface="Arial"/>
              </a:rPr>
              <a:t>ventaja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850">
              <a:latin typeface="Arial"/>
              <a:cs typeface="Arial"/>
            </a:endParaRPr>
          </a:p>
          <a:p>
            <a:pPr marL="125095" marR="467995">
              <a:lnSpc>
                <a:spcPct val="113999"/>
              </a:lnSpc>
              <a:spcBef>
                <a:spcPts val="5"/>
              </a:spcBef>
            </a:pPr>
            <a:r>
              <a:rPr dirty="0" u="sng" sz="15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Leer </a:t>
            </a:r>
            <a:r>
              <a:rPr dirty="0" u="sng" sz="15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más: </a:t>
            </a:r>
            <a:r>
              <a:rPr dirty="0" u="sng" sz="15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Logro de </a:t>
            </a:r>
            <a:r>
              <a:rPr dirty="0" u="sng" sz="15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ventaja </a:t>
            </a:r>
            <a:r>
              <a:rPr dirty="0" sz="1500" spc="-10">
                <a:solidFill>
                  <a:srgbClr val="86A56D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5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competitiva</a:t>
            </a:r>
            <a:r>
              <a:rPr dirty="0" u="sng" sz="15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5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a</a:t>
            </a:r>
            <a:r>
              <a:rPr dirty="0" u="sng" sz="15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5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través</a:t>
            </a:r>
            <a:r>
              <a:rPr dirty="0" u="sng" sz="15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5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de</a:t>
            </a:r>
            <a:r>
              <a:rPr dirty="0" u="sng" sz="15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5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sinergia</a:t>
            </a:r>
            <a:r>
              <a:rPr dirty="0" u="sng" sz="15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5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en </a:t>
            </a:r>
            <a:r>
              <a:rPr dirty="0" sz="1500" spc="-459">
                <a:solidFill>
                  <a:srgbClr val="86A56D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5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oficinas</a:t>
            </a:r>
            <a:r>
              <a:rPr dirty="0" u="sng" sz="15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5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verdes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14080" y="6552425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2658" y="661416"/>
            <a:ext cx="7201534" cy="10134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spc="-35">
                <a:latin typeface="Lucida Sans Unicode"/>
                <a:cs typeface="Lucida Sans Unicode"/>
              </a:rPr>
              <a:t>Como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PYME,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te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esfuerzas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por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lograr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una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ventaja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competitiva.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Pero,</a:t>
            </a:r>
            <a:endParaRPr sz="1800">
              <a:latin typeface="Lucida Sans Unicode"/>
              <a:cs typeface="Lucida Sans Unicode"/>
            </a:endParaRPr>
          </a:p>
          <a:p>
            <a:pPr marL="12700" marR="309245">
              <a:lnSpc>
                <a:spcPct val="120000"/>
              </a:lnSpc>
            </a:pPr>
            <a:r>
              <a:rPr dirty="0" sz="1800" spc="-20">
                <a:latin typeface="Lucida Sans Unicode"/>
                <a:cs typeface="Lucida Sans Unicode"/>
              </a:rPr>
              <a:t>¿las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actividades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y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funciones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su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oficina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50">
                <a:latin typeface="Lucida Sans Unicode"/>
                <a:cs typeface="Lucida Sans Unicode"/>
              </a:rPr>
              <a:t>utilizan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los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recursos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5">
                <a:latin typeface="Lucida Sans Unicode"/>
                <a:cs typeface="Lucida Sans Unicode"/>
              </a:rPr>
              <a:t>manera</a:t>
            </a:r>
            <a:r>
              <a:rPr dirty="0" sz="1800" spc="-11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efectiva?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2658" y="2081860"/>
            <a:ext cx="7031355" cy="2002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1900" spc="-10">
                <a:latin typeface="Lucida Sans Unicode"/>
                <a:cs typeface="Lucida Sans Unicode"/>
              </a:rPr>
              <a:t>¿Sus </a:t>
            </a:r>
            <a:r>
              <a:rPr dirty="0" sz="1900" spc="-35">
                <a:latin typeface="Lucida Sans Unicode"/>
                <a:cs typeface="Lucida Sans Unicode"/>
              </a:rPr>
              <a:t>clientes </a:t>
            </a:r>
            <a:r>
              <a:rPr dirty="0" sz="1900" spc="-40">
                <a:latin typeface="Lucida Sans Unicode"/>
                <a:cs typeface="Lucida Sans Unicode"/>
              </a:rPr>
              <a:t>exigen </a:t>
            </a:r>
            <a:r>
              <a:rPr dirty="0" sz="1900" spc="-5">
                <a:latin typeface="Lucida Sans Unicode"/>
                <a:cs typeface="Lucida Sans Unicode"/>
              </a:rPr>
              <a:t>un </a:t>
            </a:r>
            <a:r>
              <a:rPr dirty="0" sz="1900" spc="-20">
                <a:latin typeface="Lucida Sans Unicode"/>
                <a:cs typeface="Lucida Sans Unicode"/>
              </a:rPr>
              <a:t>cambio? </a:t>
            </a:r>
            <a:r>
              <a:rPr dirty="0" sz="1900" spc="-5">
                <a:latin typeface="Lucida Sans Unicode"/>
                <a:cs typeface="Lucida Sans Unicode"/>
              </a:rPr>
              <a:t>La </a:t>
            </a:r>
            <a:r>
              <a:rPr dirty="0" sz="1900" spc="-15">
                <a:latin typeface="Lucida Sans Unicode"/>
                <a:cs typeface="Lucida Sans Unicode"/>
              </a:rPr>
              <a:t>generación </a:t>
            </a:r>
            <a:r>
              <a:rPr dirty="0" sz="1900" spc="-65">
                <a:latin typeface="Lucida Sans Unicode"/>
                <a:cs typeface="Lucida Sans Unicode"/>
              </a:rPr>
              <a:t>Z </a:t>
            </a:r>
            <a:r>
              <a:rPr dirty="0" sz="1900" spc="-25">
                <a:latin typeface="Lucida Sans Unicode"/>
                <a:cs typeface="Lucida Sans Unicode"/>
              </a:rPr>
              <a:t>y </a:t>
            </a:r>
            <a:r>
              <a:rPr dirty="0" sz="1900" spc="-45">
                <a:latin typeface="Lucida Sans Unicode"/>
                <a:cs typeface="Lucida Sans Unicode"/>
              </a:rPr>
              <a:t>los </a:t>
            </a:r>
            <a:r>
              <a:rPr dirty="0" sz="1900" spc="-40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millennials </a:t>
            </a:r>
            <a:r>
              <a:rPr dirty="0" sz="1900" spc="-30">
                <a:latin typeface="Lucida Sans Unicode"/>
                <a:cs typeface="Lucida Sans Unicode"/>
              </a:rPr>
              <a:t>son </a:t>
            </a:r>
            <a:r>
              <a:rPr dirty="0" sz="1900" spc="-45">
                <a:latin typeface="Lucida Sans Unicode"/>
                <a:cs typeface="Lucida Sans Unicode"/>
              </a:rPr>
              <a:t>los </a:t>
            </a:r>
            <a:r>
              <a:rPr dirty="0" sz="1900" spc="-25">
                <a:latin typeface="Lucida Sans Unicode"/>
                <a:cs typeface="Lucida Sans Unicode"/>
              </a:rPr>
              <a:t>consumidores </a:t>
            </a:r>
            <a:r>
              <a:rPr dirty="0" sz="1900" spc="-15">
                <a:latin typeface="Lucida Sans Unicode"/>
                <a:cs typeface="Lucida Sans Unicode"/>
              </a:rPr>
              <a:t>más </a:t>
            </a:r>
            <a:r>
              <a:rPr dirty="0" sz="1900" spc="-30">
                <a:latin typeface="Lucida Sans Unicode"/>
                <a:cs typeface="Lucida Sans Unicode"/>
              </a:rPr>
              <a:t>conscientes </a:t>
            </a:r>
            <a:r>
              <a:rPr dirty="0" sz="1900" spc="-25">
                <a:latin typeface="Lucida Sans Unicode"/>
                <a:cs typeface="Lucida Sans Unicode"/>
              </a:rPr>
              <a:t>del </a:t>
            </a:r>
            <a:r>
              <a:rPr dirty="0" sz="1900" spc="-20">
                <a:latin typeface="Lucida Sans Unicode"/>
                <a:cs typeface="Lucida Sans Unicode"/>
              </a:rPr>
              <a:t>medio </a:t>
            </a:r>
            <a:r>
              <a:rPr dirty="0" sz="1900" spc="-590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ambiente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y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la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30">
                <a:latin typeface="Lucida Sans Unicode"/>
                <a:cs typeface="Lucida Sans Unicode"/>
              </a:rPr>
              <a:t>sociedad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>
                <a:latin typeface="Lucida Sans Unicode"/>
                <a:cs typeface="Lucida Sans Unicode"/>
              </a:rPr>
              <a:t>ahora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y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15">
                <a:latin typeface="Lucida Sans Unicode"/>
                <a:cs typeface="Lucida Sans Unicode"/>
              </a:rPr>
              <a:t>están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dispuestos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15">
                <a:latin typeface="Lucida Sans Unicode"/>
                <a:cs typeface="Lucida Sans Unicode"/>
              </a:rPr>
              <a:t>a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gastar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15">
                <a:latin typeface="Lucida Sans Unicode"/>
                <a:cs typeface="Lucida Sans Unicode"/>
              </a:rPr>
              <a:t>más </a:t>
            </a:r>
            <a:r>
              <a:rPr dirty="0" sz="1900" spc="-585">
                <a:latin typeface="Lucida Sans Unicode"/>
                <a:cs typeface="Lucida Sans Unicode"/>
              </a:rPr>
              <a:t> </a:t>
            </a:r>
            <a:r>
              <a:rPr dirty="0" sz="1900">
                <a:latin typeface="Lucida Sans Unicode"/>
                <a:cs typeface="Lucida Sans Unicode"/>
              </a:rPr>
              <a:t>en </a:t>
            </a:r>
            <a:r>
              <a:rPr dirty="0" sz="1900" spc="-30">
                <a:latin typeface="Lucida Sans Unicode"/>
                <a:cs typeface="Lucida Sans Unicode"/>
              </a:rPr>
              <a:t>productos </a:t>
            </a:r>
            <a:r>
              <a:rPr dirty="0" sz="1900" spc="-25">
                <a:latin typeface="Lucida Sans Unicode"/>
                <a:cs typeface="Lucida Sans Unicode"/>
              </a:rPr>
              <a:t>y </a:t>
            </a:r>
            <a:r>
              <a:rPr dirty="0" sz="1900" spc="-35">
                <a:latin typeface="Lucida Sans Unicode"/>
                <a:cs typeface="Lucida Sans Unicode"/>
              </a:rPr>
              <a:t>servicios sostenibles </a:t>
            </a:r>
            <a:r>
              <a:rPr dirty="0" sz="1900" spc="-25">
                <a:latin typeface="Lucida Sans Unicode"/>
                <a:cs typeface="Lucida Sans Unicode"/>
              </a:rPr>
              <a:t>y socialmente </a:t>
            </a:r>
            <a:r>
              <a:rPr dirty="0" sz="1900" spc="-20">
                <a:latin typeface="Lucida Sans Unicode"/>
                <a:cs typeface="Lucida Sans Unicode"/>
              </a:rPr>
              <a:t> </a:t>
            </a:r>
            <a:r>
              <a:rPr dirty="0" sz="1900" spc="-30">
                <a:latin typeface="Lucida Sans Unicode"/>
                <a:cs typeface="Lucida Sans Unicode"/>
              </a:rPr>
              <a:t>responsables. </a:t>
            </a:r>
            <a:r>
              <a:rPr dirty="0" sz="1900" spc="-15">
                <a:latin typeface="Lucida Sans Unicode"/>
                <a:cs typeface="Lucida Sans Unicode"/>
              </a:rPr>
              <a:t>Muchos están tomando </a:t>
            </a:r>
            <a:r>
              <a:rPr dirty="0" sz="1900" spc="-35">
                <a:latin typeface="Lucida Sans Unicode"/>
                <a:cs typeface="Lucida Sans Unicode"/>
              </a:rPr>
              <a:t>decisiones </a:t>
            </a:r>
            <a:r>
              <a:rPr dirty="0" sz="1900" spc="-10">
                <a:latin typeface="Lucida Sans Unicode"/>
                <a:cs typeface="Lucida Sans Unicode"/>
              </a:rPr>
              <a:t>de </a:t>
            </a:r>
            <a:r>
              <a:rPr dirty="0" sz="1900" spc="-15">
                <a:latin typeface="Lucida Sans Unicode"/>
                <a:cs typeface="Lucida Sans Unicode"/>
              </a:rPr>
              <a:t>compra </a:t>
            </a:r>
            <a:r>
              <a:rPr dirty="0" sz="1900" spc="-10">
                <a:latin typeface="Lucida Sans Unicode"/>
                <a:cs typeface="Lucida Sans Unicode"/>
              </a:rPr>
              <a:t> </a:t>
            </a:r>
            <a:r>
              <a:rPr dirty="0" sz="1900" spc="-20">
                <a:latin typeface="Lucida Sans Unicode"/>
                <a:cs typeface="Lucida Sans Unicode"/>
              </a:rPr>
              <a:t>basadas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>
                <a:latin typeface="Lucida Sans Unicode"/>
                <a:cs typeface="Lucida Sans Unicode"/>
              </a:rPr>
              <a:t>en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las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credenciales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sostenibles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de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su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negocio.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2658" y="4480242"/>
            <a:ext cx="7249159" cy="10140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dirty="0" sz="1600" spc="-20">
                <a:latin typeface="Lucida Sans Unicode"/>
                <a:cs typeface="Lucida Sans Unicode"/>
              </a:rPr>
              <a:t>Esto </a:t>
            </a:r>
            <a:r>
              <a:rPr dirty="0" sz="1600" spc="-10">
                <a:latin typeface="Lucida Sans Unicode"/>
                <a:cs typeface="Lucida Sans Unicode"/>
              </a:rPr>
              <a:t>hace que sea </a:t>
            </a:r>
            <a:r>
              <a:rPr dirty="0" sz="1600" spc="-25">
                <a:latin typeface="Lucida Sans Unicode"/>
                <a:cs typeface="Lucida Sans Unicode"/>
              </a:rPr>
              <a:t>esencial </a:t>
            </a:r>
            <a:r>
              <a:rPr dirty="0" sz="1600">
                <a:latin typeface="Lucida Sans Unicode"/>
                <a:cs typeface="Lucida Sans Unicode"/>
              </a:rPr>
              <a:t>para </a:t>
            </a:r>
            <a:r>
              <a:rPr dirty="0" sz="1600" spc="-30">
                <a:latin typeface="Lucida Sans Unicode"/>
                <a:cs typeface="Lucida Sans Unicode"/>
              </a:rPr>
              <a:t>las </a:t>
            </a:r>
            <a:r>
              <a:rPr dirty="0" sz="1600" spc="-20">
                <a:latin typeface="Lucida Sans Unicode"/>
                <a:cs typeface="Lucida Sans Unicode"/>
              </a:rPr>
              <a:t>pymes </a:t>
            </a:r>
            <a:r>
              <a:rPr dirty="0" sz="1600" spc="-10">
                <a:latin typeface="Lucida Sans Unicode"/>
                <a:cs typeface="Lucida Sans Unicode"/>
              </a:rPr>
              <a:t>adaptarse </a:t>
            </a:r>
            <a:r>
              <a:rPr dirty="0" sz="1600" spc="10">
                <a:latin typeface="Lucida Sans Unicode"/>
                <a:cs typeface="Lucida Sans Unicode"/>
              </a:rPr>
              <a:t>e </a:t>
            </a:r>
            <a:r>
              <a:rPr dirty="0" sz="1600" spc="-15">
                <a:latin typeface="Lucida Sans Unicode"/>
                <a:cs typeface="Lucida Sans Unicode"/>
              </a:rPr>
              <a:t>incorporar </a:t>
            </a:r>
            <a:r>
              <a:rPr dirty="0" sz="1600">
                <a:latin typeface="Lucida Sans Unicode"/>
                <a:cs typeface="Lucida Sans Unicode"/>
              </a:rPr>
              <a:t>una </a:t>
            </a:r>
            <a:r>
              <a:rPr dirty="0" sz="1600" spc="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sostenibilidad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real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su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negocio.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95">
                <a:latin typeface="Lucida Sans Unicode"/>
                <a:cs typeface="Lucida Sans Unicode"/>
              </a:rPr>
              <a:t>Y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operaciones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la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oficina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pueden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ser </a:t>
            </a:r>
            <a:r>
              <a:rPr dirty="0" sz="1600" spc="-4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un</a:t>
            </a:r>
            <a:r>
              <a:rPr dirty="0" sz="1600" spc="-10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buen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lugar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para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comenzar.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0505" y="6083198"/>
            <a:ext cx="48742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76C6D"/>
                </a:solidFill>
                <a:latin typeface="Lucida Sans Unicode"/>
                <a:cs typeface="Lucida Sans Unicode"/>
              </a:rPr>
              <a:t>Fuente:</a:t>
            </a:r>
            <a:r>
              <a:rPr dirty="0" u="sng" sz="14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Obtenga</a:t>
            </a:r>
            <a:r>
              <a:rPr dirty="0" u="sng" sz="14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4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una</a:t>
            </a:r>
            <a:r>
              <a:rPr dirty="0" u="sng" sz="14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4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ventaja</a:t>
            </a:r>
            <a:r>
              <a:rPr dirty="0" u="sng" sz="14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4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competitiva</a:t>
            </a:r>
            <a:r>
              <a:rPr dirty="0" u="sng" sz="14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4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siendo</a:t>
            </a:r>
            <a:r>
              <a:rPr dirty="0" u="sng" sz="14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4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ecológico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623" y="329184"/>
            <a:ext cx="3721735" cy="6102350"/>
          </a:xfrm>
          <a:custGeom>
            <a:avLst/>
            <a:gdLst/>
            <a:ahLst/>
            <a:cxnLst/>
            <a:rect l="l" t="t" r="r" b="b"/>
            <a:pathLst>
              <a:path w="3721735" h="6102350">
                <a:moveTo>
                  <a:pt x="3721608" y="0"/>
                </a:moveTo>
                <a:lnTo>
                  <a:pt x="0" y="0"/>
                </a:lnTo>
                <a:lnTo>
                  <a:pt x="0" y="6102096"/>
                </a:lnTo>
                <a:lnTo>
                  <a:pt x="3721608" y="6102096"/>
                </a:lnTo>
                <a:lnTo>
                  <a:pt x="3721608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60338" y="7162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3752466" y="6197600"/>
                </a:moveTo>
                <a:lnTo>
                  <a:pt x="3114195" y="6197600"/>
                </a:lnTo>
                <a:lnTo>
                  <a:pt x="3166762" y="6210300"/>
                </a:lnTo>
                <a:lnTo>
                  <a:pt x="3689617" y="6210300"/>
                </a:lnTo>
                <a:lnTo>
                  <a:pt x="3752466" y="6197600"/>
                </a:lnTo>
                <a:close/>
              </a:path>
              <a:path w="4932045" h="6210300">
                <a:moveTo>
                  <a:pt x="3906462" y="6184900"/>
                </a:moveTo>
                <a:lnTo>
                  <a:pt x="3013168" y="6184900"/>
                </a:lnTo>
                <a:lnTo>
                  <a:pt x="3062985" y="6197600"/>
                </a:lnTo>
                <a:lnTo>
                  <a:pt x="3854669" y="6197600"/>
                </a:lnTo>
                <a:lnTo>
                  <a:pt x="3906462" y="6184900"/>
                </a:lnTo>
                <a:close/>
              </a:path>
              <a:path w="4932045" h="6210300">
                <a:moveTo>
                  <a:pt x="4117229" y="6146800"/>
                </a:moveTo>
                <a:lnTo>
                  <a:pt x="2755816" y="6146800"/>
                </a:lnTo>
                <a:lnTo>
                  <a:pt x="2777487" y="6159500"/>
                </a:lnTo>
                <a:lnTo>
                  <a:pt x="2828481" y="6159500"/>
                </a:lnTo>
                <a:lnTo>
                  <a:pt x="2872398" y="6172200"/>
                </a:lnTo>
                <a:lnTo>
                  <a:pt x="2917841" y="6172200"/>
                </a:lnTo>
                <a:lnTo>
                  <a:pt x="2964775" y="6184900"/>
                </a:lnTo>
                <a:lnTo>
                  <a:pt x="3958658" y="6184900"/>
                </a:lnTo>
                <a:lnTo>
                  <a:pt x="4117229" y="6146800"/>
                </a:lnTo>
                <a:close/>
              </a:path>
              <a:path w="4932045" h="6210300">
                <a:moveTo>
                  <a:pt x="3313723" y="0"/>
                </a:moveTo>
                <a:lnTo>
                  <a:pt x="1642615" y="0"/>
                </a:lnTo>
                <a:lnTo>
                  <a:pt x="1584957" y="25400"/>
                </a:lnTo>
                <a:lnTo>
                  <a:pt x="1556426" y="50800"/>
                </a:lnTo>
                <a:lnTo>
                  <a:pt x="1528061" y="63500"/>
                </a:lnTo>
                <a:lnTo>
                  <a:pt x="1485570" y="101600"/>
                </a:lnTo>
                <a:lnTo>
                  <a:pt x="1443547" y="127000"/>
                </a:lnTo>
                <a:lnTo>
                  <a:pt x="1360957" y="177800"/>
                </a:lnTo>
                <a:lnTo>
                  <a:pt x="1320413" y="215900"/>
                </a:lnTo>
                <a:lnTo>
                  <a:pt x="1280386" y="241300"/>
                </a:lnTo>
                <a:lnTo>
                  <a:pt x="1240888" y="279400"/>
                </a:lnTo>
                <a:lnTo>
                  <a:pt x="1201931" y="304800"/>
                </a:lnTo>
                <a:lnTo>
                  <a:pt x="1163528" y="342900"/>
                </a:lnTo>
                <a:lnTo>
                  <a:pt x="1125690" y="381000"/>
                </a:lnTo>
                <a:lnTo>
                  <a:pt x="1088430" y="406400"/>
                </a:lnTo>
                <a:lnTo>
                  <a:pt x="1051759" y="444500"/>
                </a:lnTo>
                <a:lnTo>
                  <a:pt x="1015690" y="482600"/>
                </a:lnTo>
                <a:lnTo>
                  <a:pt x="980235" y="508000"/>
                </a:lnTo>
                <a:lnTo>
                  <a:pt x="945405" y="546100"/>
                </a:lnTo>
                <a:lnTo>
                  <a:pt x="911214" y="584200"/>
                </a:lnTo>
                <a:lnTo>
                  <a:pt x="877672" y="622300"/>
                </a:lnTo>
                <a:lnTo>
                  <a:pt x="844793" y="660400"/>
                </a:lnTo>
                <a:lnTo>
                  <a:pt x="812588" y="685800"/>
                </a:lnTo>
                <a:lnTo>
                  <a:pt x="781069" y="723900"/>
                </a:lnTo>
                <a:lnTo>
                  <a:pt x="750248" y="762000"/>
                </a:lnTo>
                <a:lnTo>
                  <a:pt x="720138" y="800100"/>
                </a:lnTo>
                <a:lnTo>
                  <a:pt x="690750" y="838200"/>
                </a:lnTo>
                <a:lnTo>
                  <a:pt x="657998" y="889000"/>
                </a:lnTo>
                <a:lnTo>
                  <a:pt x="626183" y="927100"/>
                </a:lnTo>
                <a:lnTo>
                  <a:pt x="595295" y="965200"/>
                </a:lnTo>
                <a:lnTo>
                  <a:pt x="565327" y="1016000"/>
                </a:lnTo>
                <a:lnTo>
                  <a:pt x="536271" y="1054100"/>
                </a:lnTo>
                <a:lnTo>
                  <a:pt x="508117" y="1104900"/>
                </a:lnTo>
                <a:lnTo>
                  <a:pt x="480858" y="1143000"/>
                </a:lnTo>
                <a:lnTo>
                  <a:pt x="454486" y="1193800"/>
                </a:lnTo>
                <a:lnTo>
                  <a:pt x="428991" y="1231900"/>
                </a:lnTo>
                <a:lnTo>
                  <a:pt x="404365" y="1282700"/>
                </a:lnTo>
                <a:lnTo>
                  <a:pt x="389983" y="1308100"/>
                </a:lnTo>
                <a:lnTo>
                  <a:pt x="375981" y="1333500"/>
                </a:lnTo>
                <a:lnTo>
                  <a:pt x="362360" y="1358900"/>
                </a:lnTo>
                <a:lnTo>
                  <a:pt x="349120" y="1384300"/>
                </a:lnTo>
                <a:lnTo>
                  <a:pt x="346072" y="1384300"/>
                </a:lnTo>
                <a:lnTo>
                  <a:pt x="340611" y="1397000"/>
                </a:lnTo>
                <a:lnTo>
                  <a:pt x="337496" y="1409700"/>
                </a:lnTo>
                <a:lnTo>
                  <a:pt x="333880" y="1409700"/>
                </a:lnTo>
                <a:lnTo>
                  <a:pt x="329789" y="1422400"/>
                </a:lnTo>
                <a:lnTo>
                  <a:pt x="325244" y="1435100"/>
                </a:lnTo>
                <a:lnTo>
                  <a:pt x="317749" y="1447800"/>
                </a:lnTo>
                <a:lnTo>
                  <a:pt x="310338" y="1460500"/>
                </a:lnTo>
                <a:lnTo>
                  <a:pt x="303045" y="1485900"/>
                </a:lnTo>
                <a:lnTo>
                  <a:pt x="295907" y="1498600"/>
                </a:lnTo>
                <a:lnTo>
                  <a:pt x="283418" y="1524000"/>
                </a:lnTo>
                <a:lnTo>
                  <a:pt x="270095" y="1549400"/>
                </a:lnTo>
                <a:lnTo>
                  <a:pt x="256152" y="1587500"/>
                </a:lnTo>
                <a:lnTo>
                  <a:pt x="241805" y="1625600"/>
                </a:lnTo>
                <a:lnTo>
                  <a:pt x="233326" y="1638300"/>
                </a:lnTo>
                <a:lnTo>
                  <a:pt x="225026" y="1663700"/>
                </a:lnTo>
                <a:lnTo>
                  <a:pt x="216892" y="1676400"/>
                </a:lnTo>
                <a:lnTo>
                  <a:pt x="208912" y="1701800"/>
                </a:lnTo>
                <a:lnTo>
                  <a:pt x="190087" y="1752600"/>
                </a:lnTo>
                <a:lnTo>
                  <a:pt x="172545" y="1803400"/>
                </a:lnTo>
                <a:lnTo>
                  <a:pt x="156234" y="1854200"/>
                </a:lnTo>
                <a:lnTo>
                  <a:pt x="141101" y="1905000"/>
                </a:lnTo>
                <a:lnTo>
                  <a:pt x="127092" y="1955800"/>
                </a:lnTo>
                <a:lnTo>
                  <a:pt x="114153" y="1993900"/>
                </a:lnTo>
                <a:lnTo>
                  <a:pt x="102232" y="2044700"/>
                </a:lnTo>
                <a:lnTo>
                  <a:pt x="100835" y="2044700"/>
                </a:lnTo>
                <a:lnTo>
                  <a:pt x="98329" y="2057400"/>
                </a:lnTo>
                <a:lnTo>
                  <a:pt x="95930" y="2070100"/>
                </a:lnTo>
                <a:lnTo>
                  <a:pt x="93602" y="2082800"/>
                </a:lnTo>
                <a:lnTo>
                  <a:pt x="91310" y="2082800"/>
                </a:lnTo>
                <a:lnTo>
                  <a:pt x="90167" y="2095500"/>
                </a:lnTo>
                <a:lnTo>
                  <a:pt x="89151" y="2095500"/>
                </a:lnTo>
                <a:lnTo>
                  <a:pt x="88135" y="2108200"/>
                </a:lnTo>
                <a:lnTo>
                  <a:pt x="86252" y="2108200"/>
                </a:lnTo>
                <a:lnTo>
                  <a:pt x="79626" y="2133600"/>
                </a:lnTo>
                <a:lnTo>
                  <a:pt x="78610" y="2146300"/>
                </a:lnTo>
                <a:lnTo>
                  <a:pt x="77467" y="2146300"/>
                </a:lnTo>
                <a:lnTo>
                  <a:pt x="75491" y="2159000"/>
                </a:lnTo>
                <a:lnTo>
                  <a:pt x="73562" y="2171700"/>
                </a:lnTo>
                <a:lnTo>
                  <a:pt x="69847" y="2184400"/>
                </a:lnTo>
                <a:lnTo>
                  <a:pt x="69085" y="2184400"/>
                </a:lnTo>
                <a:lnTo>
                  <a:pt x="68450" y="2197100"/>
                </a:lnTo>
                <a:lnTo>
                  <a:pt x="67688" y="2197100"/>
                </a:lnTo>
                <a:lnTo>
                  <a:pt x="56576" y="2247900"/>
                </a:lnTo>
                <a:lnTo>
                  <a:pt x="46987" y="2298700"/>
                </a:lnTo>
                <a:lnTo>
                  <a:pt x="40915" y="2336800"/>
                </a:lnTo>
                <a:lnTo>
                  <a:pt x="38859" y="2349500"/>
                </a:lnTo>
                <a:lnTo>
                  <a:pt x="37129" y="2362200"/>
                </a:lnTo>
                <a:lnTo>
                  <a:pt x="36234" y="2374900"/>
                </a:lnTo>
                <a:lnTo>
                  <a:pt x="35176" y="2374900"/>
                </a:lnTo>
                <a:lnTo>
                  <a:pt x="30735" y="2413000"/>
                </a:lnTo>
                <a:lnTo>
                  <a:pt x="26604" y="2438400"/>
                </a:lnTo>
                <a:lnTo>
                  <a:pt x="22853" y="2476500"/>
                </a:lnTo>
                <a:lnTo>
                  <a:pt x="19555" y="2501900"/>
                </a:lnTo>
                <a:lnTo>
                  <a:pt x="17777" y="2514600"/>
                </a:lnTo>
                <a:lnTo>
                  <a:pt x="17015" y="2514600"/>
                </a:lnTo>
                <a:lnTo>
                  <a:pt x="16761" y="2527300"/>
                </a:lnTo>
                <a:lnTo>
                  <a:pt x="16253" y="2527300"/>
                </a:lnTo>
                <a:lnTo>
                  <a:pt x="15182" y="2540000"/>
                </a:lnTo>
                <a:lnTo>
                  <a:pt x="14253" y="2552700"/>
                </a:lnTo>
                <a:lnTo>
                  <a:pt x="13467" y="2565400"/>
                </a:lnTo>
                <a:lnTo>
                  <a:pt x="12824" y="2578100"/>
                </a:lnTo>
                <a:lnTo>
                  <a:pt x="12328" y="2578100"/>
                </a:lnTo>
                <a:lnTo>
                  <a:pt x="11808" y="2590800"/>
                </a:lnTo>
                <a:lnTo>
                  <a:pt x="10792" y="2603500"/>
                </a:lnTo>
                <a:lnTo>
                  <a:pt x="7637" y="2641600"/>
                </a:lnTo>
                <a:lnTo>
                  <a:pt x="4887" y="2679700"/>
                </a:lnTo>
                <a:lnTo>
                  <a:pt x="2899" y="2717800"/>
                </a:lnTo>
                <a:lnTo>
                  <a:pt x="2029" y="2755900"/>
                </a:lnTo>
                <a:lnTo>
                  <a:pt x="570" y="2806700"/>
                </a:lnTo>
                <a:lnTo>
                  <a:pt x="0" y="2857500"/>
                </a:lnTo>
                <a:lnTo>
                  <a:pt x="316" y="2908300"/>
                </a:lnTo>
                <a:lnTo>
                  <a:pt x="1517" y="2959100"/>
                </a:lnTo>
                <a:lnTo>
                  <a:pt x="3601" y="3009900"/>
                </a:lnTo>
                <a:lnTo>
                  <a:pt x="6565" y="3060700"/>
                </a:lnTo>
                <a:lnTo>
                  <a:pt x="10407" y="3124200"/>
                </a:lnTo>
                <a:lnTo>
                  <a:pt x="15124" y="3175000"/>
                </a:lnTo>
                <a:lnTo>
                  <a:pt x="20714" y="3225800"/>
                </a:lnTo>
                <a:lnTo>
                  <a:pt x="27175" y="3276600"/>
                </a:lnTo>
                <a:lnTo>
                  <a:pt x="33486" y="3327400"/>
                </a:lnTo>
                <a:lnTo>
                  <a:pt x="40673" y="3378200"/>
                </a:lnTo>
                <a:lnTo>
                  <a:pt x="48731" y="3429000"/>
                </a:lnTo>
                <a:lnTo>
                  <a:pt x="57655" y="3479800"/>
                </a:lnTo>
                <a:lnTo>
                  <a:pt x="67439" y="3517900"/>
                </a:lnTo>
                <a:lnTo>
                  <a:pt x="78077" y="3568700"/>
                </a:lnTo>
                <a:lnTo>
                  <a:pt x="89565" y="3619500"/>
                </a:lnTo>
                <a:lnTo>
                  <a:pt x="101897" y="3670300"/>
                </a:lnTo>
                <a:lnTo>
                  <a:pt x="115068" y="3721100"/>
                </a:lnTo>
                <a:lnTo>
                  <a:pt x="129072" y="3771900"/>
                </a:lnTo>
                <a:lnTo>
                  <a:pt x="143904" y="3822700"/>
                </a:lnTo>
                <a:lnTo>
                  <a:pt x="159559" y="3873500"/>
                </a:lnTo>
                <a:lnTo>
                  <a:pt x="176031" y="3924300"/>
                </a:lnTo>
                <a:lnTo>
                  <a:pt x="193315" y="3975100"/>
                </a:lnTo>
                <a:lnTo>
                  <a:pt x="211405" y="4013200"/>
                </a:lnTo>
                <a:lnTo>
                  <a:pt x="230297" y="4064000"/>
                </a:lnTo>
                <a:lnTo>
                  <a:pt x="249984" y="4114800"/>
                </a:lnTo>
                <a:lnTo>
                  <a:pt x="270462" y="4165600"/>
                </a:lnTo>
                <a:lnTo>
                  <a:pt x="291725" y="4216400"/>
                </a:lnTo>
                <a:lnTo>
                  <a:pt x="313767" y="4254500"/>
                </a:lnTo>
                <a:lnTo>
                  <a:pt x="336584" y="4305300"/>
                </a:lnTo>
                <a:lnTo>
                  <a:pt x="360169" y="4356100"/>
                </a:lnTo>
                <a:lnTo>
                  <a:pt x="383259" y="4394200"/>
                </a:lnTo>
                <a:lnTo>
                  <a:pt x="407091" y="4445000"/>
                </a:lnTo>
                <a:lnTo>
                  <a:pt x="431644" y="4483100"/>
                </a:lnTo>
                <a:lnTo>
                  <a:pt x="456895" y="4533900"/>
                </a:lnTo>
                <a:lnTo>
                  <a:pt x="482822" y="4572000"/>
                </a:lnTo>
                <a:lnTo>
                  <a:pt x="509402" y="4622800"/>
                </a:lnTo>
                <a:lnTo>
                  <a:pt x="536614" y="4660900"/>
                </a:lnTo>
                <a:lnTo>
                  <a:pt x="564436" y="4699000"/>
                </a:lnTo>
                <a:lnTo>
                  <a:pt x="592844" y="4737100"/>
                </a:lnTo>
                <a:lnTo>
                  <a:pt x="621817" y="4787900"/>
                </a:lnTo>
                <a:lnTo>
                  <a:pt x="651333" y="4826000"/>
                </a:lnTo>
                <a:lnTo>
                  <a:pt x="681369" y="4864100"/>
                </a:lnTo>
                <a:lnTo>
                  <a:pt x="711903" y="4902200"/>
                </a:lnTo>
                <a:lnTo>
                  <a:pt x="742913" y="4940300"/>
                </a:lnTo>
                <a:lnTo>
                  <a:pt x="774376" y="4978400"/>
                </a:lnTo>
                <a:lnTo>
                  <a:pt x="806271" y="5016500"/>
                </a:lnTo>
                <a:lnTo>
                  <a:pt x="838575" y="5054600"/>
                </a:lnTo>
                <a:lnTo>
                  <a:pt x="871266" y="5092700"/>
                </a:lnTo>
                <a:lnTo>
                  <a:pt x="904322" y="5130800"/>
                </a:lnTo>
                <a:lnTo>
                  <a:pt x="937720" y="5156200"/>
                </a:lnTo>
                <a:lnTo>
                  <a:pt x="1005454" y="5232400"/>
                </a:lnTo>
                <a:lnTo>
                  <a:pt x="1039746" y="5257800"/>
                </a:lnTo>
                <a:lnTo>
                  <a:pt x="1119583" y="5334000"/>
                </a:lnTo>
                <a:lnTo>
                  <a:pt x="1200784" y="5410200"/>
                </a:lnTo>
                <a:lnTo>
                  <a:pt x="1241772" y="5435600"/>
                </a:lnTo>
                <a:lnTo>
                  <a:pt x="1282949" y="5473700"/>
                </a:lnTo>
                <a:lnTo>
                  <a:pt x="1324267" y="5499100"/>
                </a:lnTo>
                <a:lnTo>
                  <a:pt x="1365675" y="5537200"/>
                </a:lnTo>
                <a:lnTo>
                  <a:pt x="1407123" y="5562600"/>
                </a:lnTo>
                <a:lnTo>
                  <a:pt x="1448559" y="5600700"/>
                </a:lnTo>
                <a:lnTo>
                  <a:pt x="1654299" y="5727700"/>
                </a:lnTo>
                <a:lnTo>
                  <a:pt x="1705623" y="5753100"/>
                </a:lnTo>
                <a:lnTo>
                  <a:pt x="1755899" y="5791200"/>
                </a:lnTo>
                <a:lnTo>
                  <a:pt x="1780887" y="5803900"/>
                </a:lnTo>
                <a:lnTo>
                  <a:pt x="1793297" y="5803900"/>
                </a:lnTo>
                <a:lnTo>
                  <a:pt x="1805683" y="5816600"/>
                </a:lnTo>
                <a:lnTo>
                  <a:pt x="1855594" y="5842000"/>
                </a:lnTo>
                <a:lnTo>
                  <a:pt x="1908849" y="5867400"/>
                </a:lnTo>
                <a:lnTo>
                  <a:pt x="2012742" y="5918200"/>
                </a:lnTo>
                <a:lnTo>
                  <a:pt x="2063224" y="5930900"/>
                </a:lnTo>
                <a:lnTo>
                  <a:pt x="2112627" y="5956300"/>
                </a:lnTo>
                <a:lnTo>
                  <a:pt x="2160873" y="5969000"/>
                </a:lnTo>
                <a:lnTo>
                  <a:pt x="2207882" y="5994400"/>
                </a:lnTo>
                <a:lnTo>
                  <a:pt x="2297884" y="6019800"/>
                </a:lnTo>
                <a:lnTo>
                  <a:pt x="2340720" y="6045200"/>
                </a:lnTo>
                <a:lnTo>
                  <a:pt x="2382009" y="6057900"/>
                </a:lnTo>
                <a:lnTo>
                  <a:pt x="2401873" y="6057900"/>
                </a:lnTo>
                <a:lnTo>
                  <a:pt x="2424237" y="6070600"/>
                </a:lnTo>
                <a:lnTo>
                  <a:pt x="2448982" y="6070600"/>
                </a:lnTo>
                <a:lnTo>
                  <a:pt x="2475989" y="6083300"/>
                </a:lnTo>
                <a:lnTo>
                  <a:pt x="2498230" y="6083300"/>
                </a:lnTo>
                <a:lnTo>
                  <a:pt x="2509119" y="6096000"/>
                </a:lnTo>
                <a:lnTo>
                  <a:pt x="2519804" y="6096000"/>
                </a:lnTo>
                <a:lnTo>
                  <a:pt x="2569334" y="6108700"/>
                </a:lnTo>
                <a:lnTo>
                  <a:pt x="2595020" y="6108700"/>
                </a:lnTo>
                <a:lnTo>
                  <a:pt x="2602950" y="6121400"/>
                </a:lnTo>
                <a:lnTo>
                  <a:pt x="2634305" y="6121400"/>
                </a:lnTo>
                <a:lnTo>
                  <a:pt x="2658695" y="6134100"/>
                </a:lnTo>
                <a:lnTo>
                  <a:pt x="2714114" y="6134100"/>
                </a:lnTo>
                <a:lnTo>
                  <a:pt x="2730047" y="6146800"/>
                </a:lnTo>
                <a:lnTo>
                  <a:pt x="4170603" y="6146800"/>
                </a:lnTo>
                <a:lnTo>
                  <a:pt x="4277865" y="6121400"/>
                </a:lnTo>
                <a:lnTo>
                  <a:pt x="4425051" y="6083300"/>
                </a:lnTo>
                <a:lnTo>
                  <a:pt x="4474244" y="6057900"/>
                </a:lnTo>
                <a:lnTo>
                  <a:pt x="4621815" y="6019800"/>
                </a:lnTo>
                <a:lnTo>
                  <a:pt x="4670907" y="5994400"/>
                </a:lnTo>
                <a:lnTo>
                  <a:pt x="4719902" y="5981700"/>
                </a:lnTo>
                <a:lnTo>
                  <a:pt x="4768772" y="5956300"/>
                </a:lnTo>
                <a:lnTo>
                  <a:pt x="4817488" y="5943600"/>
                </a:lnTo>
                <a:lnTo>
                  <a:pt x="4931661" y="5880100"/>
                </a:lnTo>
                <a:lnTo>
                  <a:pt x="4931661" y="5715000"/>
                </a:lnTo>
                <a:lnTo>
                  <a:pt x="3245066" y="5715000"/>
                </a:lnTo>
                <a:lnTo>
                  <a:pt x="3190737" y="5702300"/>
                </a:lnTo>
                <a:lnTo>
                  <a:pt x="3138042" y="5702300"/>
                </a:lnTo>
                <a:lnTo>
                  <a:pt x="3087028" y="5689600"/>
                </a:lnTo>
                <a:lnTo>
                  <a:pt x="3037742" y="5689600"/>
                </a:lnTo>
                <a:lnTo>
                  <a:pt x="2990232" y="5676900"/>
                </a:lnTo>
                <a:lnTo>
                  <a:pt x="2944544" y="5676900"/>
                </a:lnTo>
                <a:lnTo>
                  <a:pt x="2900726" y="5664200"/>
                </a:lnTo>
                <a:lnTo>
                  <a:pt x="2858826" y="5664200"/>
                </a:lnTo>
                <a:lnTo>
                  <a:pt x="2818889" y="5651500"/>
                </a:lnTo>
                <a:lnTo>
                  <a:pt x="2752341" y="5638800"/>
                </a:lnTo>
                <a:lnTo>
                  <a:pt x="2740022" y="5638800"/>
                </a:lnTo>
                <a:lnTo>
                  <a:pt x="2733545" y="5626100"/>
                </a:lnTo>
                <a:lnTo>
                  <a:pt x="2699001" y="5626100"/>
                </a:lnTo>
                <a:lnTo>
                  <a:pt x="2677108" y="5613400"/>
                </a:lnTo>
                <a:lnTo>
                  <a:pt x="2657171" y="5613400"/>
                </a:lnTo>
                <a:lnTo>
                  <a:pt x="2620261" y="5600700"/>
                </a:lnTo>
                <a:lnTo>
                  <a:pt x="2601023" y="5600700"/>
                </a:lnTo>
                <a:lnTo>
                  <a:pt x="2581225" y="5588000"/>
                </a:lnTo>
                <a:lnTo>
                  <a:pt x="2560879" y="5588000"/>
                </a:lnTo>
                <a:lnTo>
                  <a:pt x="2539108" y="5575300"/>
                </a:lnTo>
                <a:lnTo>
                  <a:pt x="2537076" y="5575300"/>
                </a:lnTo>
                <a:lnTo>
                  <a:pt x="2512468" y="5562600"/>
                </a:lnTo>
                <a:lnTo>
                  <a:pt x="2477767" y="5562600"/>
                </a:lnTo>
                <a:lnTo>
                  <a:pt x="2434547" y="5537200"/>
                </a:lnTo>
                <a:lnTo>
                  <a:pt x="2343409" y="5511800"/>
                </a:lnTo>
                <a:lnTo>
                  <a:pt x="2295697" y="5486400"/>
                </a:lnTo>
                <a:lnTo>
                  <a:pt x="2246693" y="5461000"/>
                </a:lnTo>
                <a:lnTo>
                  <a:pt x="2196500" y="5448300"/>
                </a:lnTo>
                <a:lnTo>
                  <a:pt x="2092957" y="5397500"/>
                </a:lnTo>
                <a:lnTo>
                  <a:pt x="2082363" y="5384800"/>
                </a:lnTo>
                <a:lnTo>
                  <a:pt x="2071733" y="5384800"/>
                </a:lnTo>
                <a:lnTo>
                  <a:pt x="2050412" y="5372100"/>
                </a:lnTo>
                <a:lnTo>
                  <a:pt x="2018819" y="5359400"/>
                </a:lnTo>
                <a:lnTo>
                  <a:pt x="2008121" y="5346700"/>
                </a:lnTo>
                <a:lnTo>
                  <a:pt x="1943381" y="5308600"/>
                </a:lnTo>
                <a:lnTo>
                  <a:pt x="1921380" y="5295900"/>
                </a:lnTo>
                <a:lnTo>
                  <a:pt x="1878250" y="5270500"/>
                </a:lnTo>
                <a:lnTo>
                  <a:pt x="1790275" y="5219700"/>
                </a:lnTo>
                <a:lnTo>
                  <a:pt x="1746501" y="5181600"/>
                </a:lnTo>
                <a:lnTo>
                  <a:pt x="1628989" y="5105400"/>
                </a:lnTo>
                <a:lnTo>
                  <a:pt x="1589923" y="5067300"/>
                </a:lnTo>
                <a:lnTo>
                  <a:pt x="1551022" y="5041900"/>
                </a:lnTo>
                <a:lnTo>
                  <a:pt x="1512351" y="5003800"/>
                </a:lnTo>
                <a:lnTo>
                  <a:pt x="1473978" y="4978400"/>
                </a:lnTo>
                <a:lnTo>
                  <a:pt x="1435971" y="4940300"/>
                </a:lnTo>
                <a:lnTo>
                  <a:pt x="1398394" y="4902200"/>
                </a:lnTo>
                <a:lnTo>
                  <a:pt x="1363064" y="4864100"/>
                </a:lnTo>
                <a:lnTo>
                  <a:pt x="1328083" y="4838700"/>
                </a:lnTo>
                <a:lnTo>
                  <a:pt x="1293484" y="4800600"/>
                </a:lnTo>
                <a:lnTo>
                  <a:pt x="1259303" y="4762500"/>
                </a:lnTo>
                <a:lnTo>
                  <a:pt x="1225573" y="4724400"/>
                </a:lnTo>
                <a:lnTo>
                  <a:pt x="1192329" y="4686300"/>
                </a:lnTo>
                <a:lnTo>
                  <a:pt x="1159604" y="4648200"/>
                </a:lnTo>
                <a:lnTo>
                  <a:pt x="1127433" y="4610100"/>
                </a:lnTo>
                <a:lnTo>
                  <a:pt x="1095851" y="4572000"/>
                </a:lnTo>
                <a:lnTo>
                  <a:pt x="1064891" y="4521200"/>
                </a:lnTo>
                <a:lnTo>
                  <a:pt x="1034588" y="4483100"/>
                </a:lnTo>
                <a:lnTo>
                  <a:pt x="1004976" y="4445000"/>
                </a:lnTo>
                <a:lnTo>
                  <a:pt x="976089" y="4394200"/>
                </a:lnTo>
                <a:lnTo>
                  <a:pt x="947961" y="4356100"/>
                </a:lnTo>
                <a:lnTo>
                  <a:pt x="920627" y="4318000"/>
                </a:lnTo>
                <a:lnTo>
                  <a:pt x="894120" y="4267200"/>
                </a:lnTo>
                <a:lnTo>
                  <a:pt x="868476" y="4229100"/>
                </a:lnTo>
                <a:lnTo>
                  <a:pt x="843727" y="4178300"/>
                </a:lnTo>
                <a:lnTo>
                  <a:pt x="819909" y="4127500"/>
                </a:lnTo>
                <a:lnTo>
                  <a:pt x="796762" y="4089400"/>
                </a:lnTo>
                <a:lnTo>
                  <a:pt x="774487" y="4038600"/>
                </a:lnTo>
                <a:lnTo>
                  <a:pt x="753093" y="3987800"/>
                </a:lnTo>
                <a:lnTo>
                  <a:pt x="732587" y="3937000"/>
                </a:lnTo>
                <a:lnTo>
                  <a:pt x="712978" y="3898900"/>
                </a:lnTo>
                <a:lnTo>
                  <a:pt x="694272" y="3848100"/>
                </a:lnTo>
                <a:lnTo>
                  <a:pt x="676477" y="3797300"/>
                </a:lnTo>
                <a:lnTo>
                  <a:pt x="659602" y="3746500"/>
                </a:lnTo>
                <a:lnTo>
                  <a:pt x="643654" y="3708400"/>
                </a:lnTo>
                <a:lnTo>
                  <a:pt x="628640" y="3657600"/>
                </a:lnTo>
                <a:lnTo>
                  <a:pt x="614568" y="3606800"/>
                </a:lnTo>
                <a:lnTo>
                  <a:pt x="601445" y="3556000"/>
                </a:lnTo>
                <a:lnTo>
                  <a:pt x="589280" y="3505200"/>
                </a:lnTo>
                <a:lnTo>
                  <a:pt x="578081" y="3454400"/>
                </a:lnTo>
                <a:lnTo>
                  <a:pt x="567854" y="3403600"/>
                </a:lnTo>
                <a:lnTo>
                  <a:pt x="558607" y="3365500"/>
                </a:lnTo>
                <a:lnTo>
                  <a:pt x="550349" y="3314700"/>
                </a:lnTo>
                <a:lnTo>
                  <a:pt x="543086" y="3263900"/>
                </a:lnTo>
                <a:lnTo>
                  <a:pt x="536826" y="3213100"/>
                </a:lnTo>
                <a:lnTo>
                  <a:pt x="530793" y="3162300"/>
                </a:lnTo>
                <a:lnTo>
                  <a:pt x="525652" y="3111500"/>
                </a:lnTo>
                <a:lnTo>
                  <a:pt x="521412" y="3060700"/>
                </a:lnTo>
                <a:lnTo>
                  <a:pt x="518082" y="3009900"/>
                </a:lnTo>
                <a:lnTo>
                  <a:pt x="515669" y="2971800"/>
                </a:lnTo>
                <a:lnTo>
                  <a:pt x="514183" y="2921000"/>
                </a:lnTo>
                <a:lnTo>
                  <a:pt x="513631" y="2870200"/>
                </a:lnTo>
                <a:lnTo>
                  <a:pt x="514022" y="2819400"/>
                </a:lnTo>
                <a:lnTo>
                  <a:pt x="515363" y="2768600"/>
                </a:lnTo>
                <a:lnTo>
                  <a:pt x="515719" y="2743200"/>
                </a:lnTo>
                <a:lnTo>
                  <a:pt x="516681" y="2717800"/>
                </a:lnTo>
                <a:lnTo>
                  <a:pt x="518096" y="2692400"/>
                </a:lnTo>
                <a:lnTo>
                  <a:pt x="519808" y="2679700"/>
                </a:lnTo>
                <a:lnTo>
                  <a:pt x="519935" y="2667000"/>
                </a:lnTo>
                <a:lnTo>
                  <a:pt x="521543" y="2654300"/>
                </a:lnTo>
                <a:lnTo>
                  <a:pt x="522729" y="2641600"/>
                </a:lnTo>
                <a:lnTo>
                  <a:pt x="523997" y="2616200"/>
                </a:lnTo>
                <a:lnTo>
                  <a:pt x="525158" y="2603500"/>
                </a:lnTo>
                <a:lnTo>
                  <a:pt x="526248" y="2590800"/>
                </a:lnTo>
                <a:lnTo>
                  <a:pt x="527301" y="2578100"/>
                </a:lnTo>
                <a:lnTo>
                  <a:pt x="528012" y="2565400"/>
                </a:lnTo>
                <a:lnTo>
                  <a:pt x="528794" y="2565400"/>
                </a:lnTo>
                <a:lnTo>
                  <a:pt x="530476" y="2552700"/>
                </a:lnTo>
                <a:lnTo>
                  <a:pt x="540382" y="2476500"/>
                </a:lnTo>
                <a:lnTo>
                  <a:pt x="541271" y="2463800"/>
                </a:lnTo>
                <a:lnTo>
                  <a:pt x="542033" y="2463800"/>
                </a:lnTo>
                <a:lnTo>
                  <a:pt x="542922" y="2451100"/>
                </a:lnTo>
                <a:lnTo>
                  <a:pt x="543430" y="2451100"/>
                </a:lnTo>
                <a:lnTo>
                  <a:pt x="545812" y="2438400"/>
                </a:lnTo>
                <a:lnTo>
                  <a:pt x="548383" y="2413000"/>
                </a:lnTo>
                <a:lnTo>
                  <a:pt x="551146" y="2400300"/>
                </a:lnTo>
                <a:lnTo>
                  <a:pt x="554860" y="2374900"/>
                </a:lnTo>
                <a:lnTo>
                  <a:pt x="558686" y="2362200"/>
                </a:lnTo>
                <a:lnTo>
                  <a:pt x="562703" y="2336800"/>
                </a:lnTo>
                <a:lnTo>
                  <a:pt x="566862" y="2311400"/>
                </a:lnTo>
                <a:lnTo>
                  <a:pt x="571116" y="2298700"/>
                </a:lnTo>
                <a:lnTo>
                  <a:pt x="572005" y="2286000"/>
                </a:lnTo>
                <a:lnTo>
                  <a:pt x="573656" y="2286000"/>
                </a:lnTo>
                <a:lnTo>
                  <a:pt x="575014" y="2273300"/>
                </a:lnTo>
                <a:lnTo>
                  <a:pt x="576419" y="2273300"/>
                </a:lnTo>
                <a:lnTo>
                  <a:pt x="577871" y="2260600"/>
                </a:lnTo>
                <a:lnTo>
                  <a:pt x="579371" y="2260600"/>
                </a:lnTo>
                <a:lnTo>
                  <a:pt x="580387" y="2247900"/>
                </a:lnTo>
                <a:lnTo>
                  <a:pt x="581657" y="2247900"/>
                </a:lnTo>
                <a:lnTo>
                  <a:pt x="582800" y="2235200"/>
                </a:lnTo>
                <a:lnTo>
                  <a:pt x="584578" y="2235200"/>
                </a:lnTo>
                <a:lnTo>
                  <a:pt x="586356" y="2222500"/>
                </a:lnTo>
                <a:lnTo>
                  <a:pt x="588261" y="2222500"/>
                </a:lnTo>
                <a:lnTo>
                  <a:pt x="589277" y="2209800"/>
                </a:lnTo>
                <a:lnTo>
                  <a:pt x="591817" y="2197100"/>
                </a:lnTo>
                <a:lnTo>
                  <a:pt x="596961" y="2184400"/>
                </a:lnTo>
                <a:lnTo>
                  <a:pt x="600199" y="2171700"/>
                </a:lnTo>
                <a:lnTo>
                  <a:pt x="600961" y="2159000"/>
                </a:lnTo>
                <a:lnTo>
                  <a:pt x="617077" y="2108200"/>
                </a:lnTo>
                <a:lnTo>
                  <a:pt x="633719" y="2044700"/>
                </a:lnTo>
                <a:lnTo>
                  <a:pt x="650684" y="1993900"/>
                </a:lnTo>
                <a:lnTo>
                  <a:pt x="667766" y="1943100"/>
                </a:lnTo>
                <a:lnTo>
                  <a:pt x="684761" y="1892300"/>
                </a:lnTo>
                <a:lnTo>
                  <a:pt x="701465" y="1854200"/>
                </a:lnTo>
                <a:lnTo>
                  <a:pt x="718436" y="1803400"/>
                </a:lnTo>
                <a:lnTo>
                  <a:pt x="719960" y="1803400"/>
                </a:lnTo>
                <a:lnTo>
                  <a:pt x="730827" y="1778000"/>
                </a:lnTo>
                <a:lnTo>
                  <a:pt x="741931" y="1752600"/>
                </a:lnTo>
                <a:lnTo>
                  <a:pt x="753322" y="1727200"/>
                </a:lnTo>
                <a:lnTo>
                  <a:pt x="765045" y="1701800"/>
                </a:lnTo>
                <a:lnTo>
                  <a:pt x="770441" y="1689100"/>
                </a:lnTo>
                <a:lnTo>
                  <a:pt x="775539" y="1676400"/>
                </a:lnTo>
                <a:lnTo>
                  <a:pt x="780280" y="1663700"/>
                </a:lnTo>
                <a:lnTo>
                  <a:pt x="784603" y="1651000"/>
                </a:lnTo>
                <a:lnTo>
                  <a:pt x="790191" y="1651000"/>
                </a:lnTo>
                <a:lnTo>
                  <a:pt x="806047" y="1612900"/>
                </a:lnTo>
                <a:lnTo>
                  <a:pt x="822449" y="1574800"/>
                </a:lnTo>
                <a:lnTo>
                  <a:pt x="839519" y="1549400"/>
                </a:lnTo>
                <a:lnTo>
                  <a:pt x="857374" y="1511300"/>
                </a:lnTo>
                <a:lnTo>
                  <a:pt x="880692" y="1473200"/>
                </a:lnTo>
                <a:lnTo>
                  <a:pt x="904931" y="1435100"/>
                </a:lnTo>
                <a:lnTo>
                  <a:pt x="930098" y="1384300"/>
                </a:lnTo>
                <a:lnTo>
                  <a:pt x="956204" y="1346200"/>
                </a:lnTo>
                <a:lnTo>
                  <a:pt x="983255" y="1308100"/>
                </a:lnTo>
                <a:lnTo>
                  <a:pt x="1011261" y="1270000"/>
                </a:lnTo>
                <a:lnTo>
                  <a:pt x="1040229" y="1219200"/>
                </a:lnTo>
                <a:lnTo>
                  <a:pt x="1070169" y="1181100"/>
                </a:lnTo>
                <a:lnTo>
                  <a:pt x="1101087" y="1143000"/>
                </a:lnTo>
                <a:lnTo>
                  <a:pt x="1131444" y="1104900"/>
                </a:lnTo>
                <a:lnTo>
                  <a:pt x="1162704" y="1066800"/>
                </a:lnTo>
                <a:lnTo>
                  <a:pt x="1194849" y="1028700"/>
                </a:lnTo>
                <a:lnTo>
                  <a:pt x="1227859" y="990600"/>
                </a:lnTo>
                <a:lnTo>
                  <a:pt x="1261717" y="952500"/>
                </a:lnTo>
                <a:lnTo>
                  <a:pt x="1296402" y="914400"/>
                </a:lnTo>
                <a:lnTo>
                  <a:pt x="1331896" y="876300"/>
                </a:lnTo>
                <a:lnTo>
                  <a:pt x="1368181" y="838200"/>
                </a:lnTo>
                <a:lnTo>
                  <a:pt x="1405237" y="812800"/>
                </a:lnTo>
                <a:lnTo>
                  <a:pt x="1443046" y="774700"/>
                </a:lnTo>
                <a:lnTo>
                  <a:pt x="1481588" y="736600"/>
                </a:lnTo>
                <a:lnTo>
                  <a:pt x="1520844" y="698500"/>
                </a:lnTo>
                <a:lnTo>
                  <a:pt x="1560797" y="673100"/>
                </a:lnTo>
                <a:lnTo>
                  <a:pt x="1601426" y="635000"/>
                </a:lnTo>
                <a:lnTo>
                  <a:pt x="1642713" y="609600"/>
                </a:lnTo>
                <a:lnTo>
                  <a:pt x="1684640" y="571500"/>
                </a:lnTo>
                <a:lnTo>
                  <a:pt x="1727187" y="546100"/>
                </a:lnTo>
                <a:lnTo>
                  <a:pt x="1770335" y="508000"/>
                </a:lnTo>
                <a:lnTo>
                  <a:pt x="1858369" y="457200"/>
                </a:lnTo>
                <a:lnTo>
                  <a:pt x="1948481" y="406400"/>
                </a:lnTo>
                <a:lnTo>
                  <a:pt x="1994217" y="368300"/>
                </a:lnTo>
                <a:lnTo>
                  <a:pt x="2040358" y="355600"/>
                </a:lnTo>
                <a:lnTo>
                  <a:pt x="2228266" y="254000"/>
                </a:lnTo>
                <a:lnTo>
                  <a:pt x="2275900" y="241300"/>
                </a:lnTo>
                <a:lnTo>
                  <a:pt x="2323724" y="215900"/>
                </a:lnTo>
                <a:lnTo>
                  <a:pt x="2371704" y="203200"/>
                </a:lnTo>
                <a:lnTo>
                  <a:pt x="2419804" y="177800"/>
                </a:lnTo>
                <a:lnTo>
                  <a:pt x="2516218" y="152400"/>
                </a:lnTo>
                <a:lnTo>
                  <a:pt x="2564462" y="127000"/>
                </a:lnTo>
                <a:lnTo>
                  <a:pt x="2708907" y="88900"/>
                </a:lnTo>
                <a:lnTo>
                  <a:pt x="2810205" y="63500"/>
                </a:lnTo>
                <a:lnTo>
                  <a:pt x="2860508" y="63500"/>
                </a:lnTo>
                <a:lnTo>
                  <a:pt x="2960240" y="38100"/>
                </a:lnTo>
                <a:lnTo>
                  <a:pt x="3009596" y="38100"/>
                </a:lnTo>
                <a:lnTo>
                  <a:pt x="3058564" y="25400"/>
                </a:lnTo>
                <a:lnTo>
                  <a:pt x="3107106" y="25400"/>
                </a:lnTo>
                <a:lnTo>
                  <a:pt x="3155185" y="12700"/>
                </a:lnTo>
                <a:lnTo>
                  <a:pt x="3261627" y="12700"/>
                </a:lnTo>
                <a:lnTo>
                  <a:pt x="3313723" y="0"/>
                </a:lnTo>
                <a:close/>
              </a:path>
              <a:path w="4932045" h="6210300">
                <a:moveTo>
                  <a:pt x="4931661" y="5321300"/>
                </a:moveTo>
                <a:lnTo>
                  <a:pt x="4693851" y="5448300"/>
                </a:lnTo>
                <a:lnTo>
                  <a:pt x="4645416" y="5461000"/>
                </a:lnTo>
                <a:lnTo>
                  <a:pt x="4547865" y="5511800"/>
                </a:lnTo>
                <a:lnTo>
                  <a:pt x="4449676" y="5537200"/>
                </a:lnTo>
                <a:lnTo>
                  <a:pt x="4400444" y="5562600"/>
                </a:lnTo>
                <a:lnTo>
                  <a:pt x="3952606" y="5676900"/>
                </a:lnTo>
                <a:lnTo>
                  <a:pt x="3902771" y="5676900"/>
                </a:lnTo>
                <a:lnTo>
                  <a:pt x="3853295" y="5689600"/>
                </a:lnTo>
                <a:lnTo>
                  <a:pt x="3804226" y="5689600"/>
                </a:lnTo>
                <a:lnTo>
                  <a:pt x="3755614" y="5702300"/>
                </a:lnTo>
                <a:lnTo>
                  <a:pt x="3653962" y="5702300"/>
                </a:lnTo>
                <a:lnTo>
                  <a:pt x="3601082" y="5715000"/>
                </a:lnTo>
                <a:lnTo>
                  <a:pt x="4931661" y="5715000"/>
                </a:lnTo>
                <a:lnTo>
                  <a:pt x="4931661" y="532130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417447" y="2539110"/>
            <a:ext cx="1405255" cy="1313815"/>
            <a:chOff x="1417447" y="2539110"/>
            <a:chExt cx="1405255" cy="1313815"/>
          </a:xfrm>
        </p:grpSpPr>
        <p:sp>
          <p:nvSpPr>
            <p:cNvPr id="5" name="object 5"/>
            <p:cNvSpPr/>
            <p:nvPr/>
          </p:nvSpPr>
          <p:spPr>
            <a:xfrm>
              <a:off x="1422019" y="2631947"/>
              <a:ext cx="1396365" cy="932815"/>
            </a:xfrm>
            <a:custGeom>
              <a:avLst/>
              <a:gdLst/>
              <a:ahLst/>
              <a:cxnLst/>
              <a:rect l="l" t="t" r="r" b="b"/>
              <a:pathLst>
                <a:path w="1396364" h="932814">
                  <a:moveTo>
                    <a:pt x="1355344" y="0"/>
                  </a:moveTo>
                  <a:lnTo>
                    <a:pt x="40386" y="0"/>
                  </a:lnTo>
                  <a:lnTo>
                    <a:pt x="32258" y="0"/>
                  </a:lnTo>
                  <a:lnTo>
                    <a:pt x="24256" y="2159"/>
                  </a:lnTo>
                  <a:lnTo>
                    <a:pt x="0" y="34036"/>
                  </a:lnTo>
                  <a:lnTo>
                    <a:pt x="0" y="42544"/>
                  </a:lnTo>
                  <a:lnTo>
                    <a:pt x="0" y="890142"/>
                  </a:lnTo>
                  <a:lnTo>
                    <a:pt x="0" y="898651"/>
                  </a:lnTo>
                  <a:lnTo>
                    <a:pt x="1905" y="907034"/>
                  </a:lnTo>
                  <a:lnTo>
                    <a:pt x="32258" y="930528"/>
                  </a:lnTo>
                  <a:lnTo>
                    <a:pt x="40386" y="932688"/>
                  </a:lnTo>
                  <a:lnTo>
                    <a:pt x="1355344" y="932688"/>
                  </a:lnTo>
                  <a:lnTo>
                    <a:pt x="1389761" y="913511"/>
                  </a:lnTo>
                  <a:lnTo>
                    <a:pt x="1395857" y="898651"/>
                  </a:lnTo>
                  <a:lnTo>
                    <a:pt x="1395857" y="890142"/>
                  </a:lnTo>
                  <a:lnTo>
                    <a:pt x="1395857" y="42544"/>
                  </a:lnTo>
                  <a:lnTo>
                    <a:pt x="1395857" y="34036"/>
                  </a:lnTo>
                  <a:lnTo>
                    <a:pt x="1393825" y="25526"/>
                  </a:lnTo>
                  <a:lnTo>
                    <a:pt x="1389761" y="19176"/>
                  </a:lnTo>
                  <a:lnTo>
                    <a:pt x="1385697" y="12826"/>
                  </a:lnTo>
                  <a:lnTo>
                    <a:pt x="1379601" y="6350"/>
                  </a:lnTo>
                  <a:lnTo>
                    <a:pt x="1371473" y="2159"/>
                  </a:lnTo>
                  <a:lnTo>
                    <a:pt x="1363472" y="0"/>
                  </a:lnTo>
                  <a:lnTo>
                    <a:pt x="1355344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40" y="2539110"/>
              <a:ext cx="91313" cy="972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01267" y="2717253"/>
              <a:ext cx="1234440" cy="1130935"/>
            </a:xfrm>
            <a:custGeom>
              <a:avLst/>
              <a:gdLst/>
              <a:ahLst/>
              <a:cxnLst/>
              <a:rect l="l" t="t" r="r" b="b"/>
              <a:pathLst>
                <a:path w="1234439" h="1130935">
                  <a:moveTo>
                    <a:pt x="249428" y="847509"/>
                  </a:moveTo>
                  <a:lnTo>
                    <a:pt x="141097" y="1069505"/>
                  </a:lnTo>
                  <a:lnTo>
                    <a:pt x="139065" y="1075855"/>
                  </a:lnTo>
                  <a:lnTo>
                    <a:pt x="137033" y="1084237"/>
                  </a:lnTo>
                  <a:lnTo>
                    <a:pt x="137033" y="1092746"/>
                  </a:lnTo>
                  <a:lnTo>
                    <a:pt x="139065" y="1101128"/>
                  </a:lnTo>
                  <a:lnTo>
                    <a:pt x="143128" y="1107478"/>
                  </a:lnTo>
                  <a:lnTo>
                    <a:pt x="147320" y="1115987"/>
                  </a:lnTo>
                  <a:lnTo>
                    <a:pt x="153415" y="1120178"/>
                  </a:lnTo>
                  <a:lnTo>
                    <a:pt x="159512" y="1126528"/>
                  </a:lnTo>
                  <a:lnTo>
                    <a:pt x="169672" y="1128687"/>
                  </a:lnTo>
                  <a:lnTo>
                    <a:pt x="177800" y="1130719"/>
                  </a:lnTo>
                  <a:lnTo>
                    <a:pt x="190119" y="1128687"/>
                  </a:lnTo>
                  <a:lnTo>
                    <a:pt x="200278" y="1124369"/>
                  </a:lnTo>
                  <a:lnTo>
                    <a:pt x="208534" y="1115987"/>
                  </a:lnTo>
                  <a:lnTo>
                    <a:pt x="214630" y="1107478"/>
                  </a:lnTo>
                  <a:lnTo>
                    <a:pt x="341249" y="847509"/>
                  </a:lnTo>
                </a:path>
                <a:path w="1234439" h="1130935">
                  <a:moveTo>
                    <a:pt x="896112" y="847509"/>
                  </a:moveTo>
                  <a:lnTo>
                    <a:pt x="1020699" y="1107478"/>
                  </a:lnTo>
                  <a:lnTo>
                    <a:pt x="1026795" y="1115987"/>
                  </a:lnTo>
                  <a:lnTo>
                    <a:pt x="1034796" y="1124369"/>
                  </a:lnTo>
                  <a:lnTo>
                    <a:pt x="1044829" y="1128687"/>
                  </a:lnTo>
                  <a:lnTo>
                    <a:pt x="1056894" y="1130719"/>
                  </a:lnTo>
                  <a:lnTo>
                    <a:pt x="1065022" y="1128687"/>
                  </a:lnTo>
                  <a:lnTo>
                    <a:pt x="1074928" y="1126528"/>
                  </a:lnTo>
                  <a:lnTo>
                    <a:pt x="1081024" y="1120178"/>
                  </a:lnTo>
                  <a:lnTo>
                    <a:pt x="1087120" y="1115987"/>
                  </a:lnTo>
                  <a:lnTo>
                    <a:pt x="1091057" y="1107478"/>
                  </a:lnTo>
                  <a:lnTo>
                    <a:pt x="1095121" y="1101128"/>
                  </a:lnTo>
                  <a:lnTo>
                    <a:pt x="1097026" y="1092746"/>
                  </a:lnTo>
                  <a:lnTo>
                    <a:pt x="1097026" y="1084237"/>
                  </a:lnTo>
                  <a:lnTo>
                    <a:pt x="1095121" y="1075855"/>
                  </a:lnTo>
                  <a:lnTo>
                    <a:pt x="1093089" y="1069505"/>
                  </a:lnTo>
                  <a:lnTo>
                    <a:pt x="986535" y="847509"/>
                  </a:lnTo>
                </a:path>
                <a:path w="1234439" h="1130935">
                  <a:moveTo>
                    <a:pt x="0" y="761911"/>
                  </a:moveTo>
                  <a:lnTo>
                    <a:pt x="1234274" y="761911"/>
                  </a:lnTo>
                  <a:lnTo>
                    <a:pt x="1234274" y="0"/>
                  </a:lnTo>
                  <a:lnTo>
                    <a:pt x="0" y="0"/>
                  </a:lnTo>
                  <a:lnTo>
                    <a:pt x="0" y="761911"/>
                  </a:lnTo>
                  <a:close/>
                </a:path>
                <a:path w="1234439" h="1130935">
                  <a:moveTo>
                    <a:pt x="975106" y="186093"/>
                  </a:moveTo>
                  <a:lnTo>
                    <a:pt x="643255" y="535851"/>
                  </a:lnTo>
                  <a:lnTo>
                    <a:pt x="637285" y="540169"/>
                  </a:lnTo>
                  <a:lnTo>
                    <a:pt x="631190" y="544360"/>
                  </a:lnTo>
                  <a:lnTo>
                    <a:pt x="623062" y="546519"/>
                  </a:lnTo>
                  <a:lnTo>
                    <a:pt x="614934" y="548551"/>
                  </a:lnTo>
                  <a:lnTo>
                    <a:pt x="606806" y="546519"/>
                  </a:lnTo>
                  <a:lnTo>
                    <a:pt x="598805" y="544360"/>
                  </a:lnTo>
                  <a:lnTo>
                    <a:pt x="592709" y="540169"/>
                  </a:lnTo>
                  <a:lnTo>
                    <a:pt x="586613" y="535851"/>
                  </a:lnTo>
                  <a:lnTo>
                    <a:pt x="424688" y="365163"/>
                  </a:lnTo>
                  <a:lnTo>
                    <a:pt x="210312" y="591223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663" y="2883534"/>
              <a:ext cx="237744" cy="24980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0623" y="329184"/>
            <a:ext cx="3721735" cy="6102350"/>
          </a:xfrm>
          <a:prstGeom prst="rect"/>
        </p:spPr>
        <p:txBody>
          <a:bodyPr wrap="square" lIns="0" tIns="297815" rIns="0" bIns="0" rtlCol="0" vert="horz">
            <a:spAutoFit/>
          </a:bodyPr>
          <a:lstStyle/>
          <a:p>
            <a:pPr marL="445134" marR="909319">
              <a:lnSpc>
                <a:spcPct val="140300"/>
              </a:lnSpc>
              <a:spcBef>
                <a:spcPts val="2345"/>
              </a:spcBef>
            </a:pPr>
            <a:r>
              <a:rPr dirty="0" sz="2400" spc="25"/>
              <a:t>2. </a:t>
            </a:r>
            <a:r>
              <a:rPr dirty="0" sz="2400" spc="45"/>
              <a:t>Superior </a:t>
            </a:r>
            <a:r>
              <a:rPr dirty="0" sz="2400" spc="50"/>
              <a:t> </a:t>
            </a:r>
            <a:r>
              <a:rPr dirty="0" sz="2400" spc="45"/>
              <a:t>ganancias</a:t>
            </a:r>
            <a:r>
              <a:rPr dirty="0" sz="2400" spc="-70"/>
              <a:t> </a:t>
            </a:r>
            <a:r>
              <a:rPr dirty="0" sz="2400" spc="95"/>
              <a:t>en</a:t>
            </a:r>
            <a:r>
              <a:rPr dirty="0" sz="2400" spc="-70"/>
              <a:t> </a:t>
            </a:r>
            <a:r>
              <a:rPr dirty="0" sz="2400" spc="70"/>
              <a:t>el </a:t>
            </a:r>
            <a:r>
              <a:rPr dirty="0" sz="2400" spc="-655"/>
              <a:t> </a:t>
            </a:r>
            <a:r>
              <a:rPr dirty="0" sz="2100" spc="70"/>
              <a:t>largo</a:t>
            </a:r>
            <a:r>
              <a:rPr dirty="0" sz="2100" spc="-50"/>
              <a:t> </a:t>
            </a:r>
            <a:r>
              <a:rPr dirty="0" sz="2100" spc="35"/>
              <a:t>plazo</a:t>
            </a:r>
            <a:endParaRPr sz="2100"/>
          </a:p>
        </p:txBody>
      </p:sp>
      <p:sp>
        <p:nvSpPr>
          <p:cNvPr id="15" name="object 15"/>
          <p:cNvSpPr txBox="1"/>
          <p:nvPr/>
        </p:nvSpPr>
        <p:spPr>
          <a:xfrm>
            <a:off x="8514080" y="6552425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4917" y="660527"/>
            <a:ext cx="6574790" cy="15017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50"/>
              </a:spcBef>
            </a:pPr>
            <a:r>
              <a:rPr dirty="0" sz="2000" spc="-50">
                <a:latin typeface="Lucida Sans Unicode"/>
                <a:cs typeface="Lucida Sans Unicode"/>
              </a:rPr>
              <a:t>Existe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una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correlación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entre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el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desempeño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ambiental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y </a:t>
            </a:r>
            <a:r>
              <a:rPr dirty="0" sz="2000" spc="-620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el </a:t>
            </a:r>
            <a:r>
              <a:rPr dirty="0" sz="2000" spc="-15">
                <a:latin typeface="Lucida Sans Unicode"/>
                <a:cs typeface="Lucida Sans Unicode"/>
              </a:rPr>
              <a:t>desempeño </a:t>
            </a:r>
            <a:r>
              <a:rPr dirty="0" sz="2000" spc="-30">
                <a:latin typeface="Lucida Sans Unicode"/>
                <a:cs typeface="Lucida Sans Unicode"/>
              </a:rPr>
              <a:t>económico financiero. </a:t>
            </a:r>
            <a:r>
              <a:rPr dirty="0" sz="2000" spc="-5">
                <a:latin typeface="Lucida Sans Unicode"/>
                <a:cs typeface="Lucida Sans Unicode"/>
              </a:rPr>
              <a:t>La </a:t>
            </a:r>
            <a:r>
              <a:rPr dirty="0" sz="2000" spc="-35">
                <a:latin typeface="Lucida Sans Unicode"/>
                <a:cs typeface="Lucida Sans Unicode"/>
              </a:rPr>
              <a:t>oficina </a:t>
            </a:r>
            <a:r>
              <a:rPr dirty="0" sz="2000" spc="-40">
                <a:latin typeface="Lucida Sans Unicode"/>
                <a:cs typeface="Lucida Sans Unicode"/>
              </a:rPr>
              <a:t>típica </a:t>
            </a:r>
            <a:r>
              <a:rPr dirty="0" sz="2000" spc="-35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brinda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muchas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oportunidades</a:t>
            </a:r>
            <a:r>
              <a:rPr dirty="0" sz="2000" spc="-110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para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volverse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ecológico, </a:t>
            </a:r>
            <a:r>
              <a:rPr dirty="0" sz="2000" spc="-615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lo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que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reducirá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los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costos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y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5">
                <a:latin typeface="Lucida Sans Unicode"/>
                <a:cs typeface="Lucida Sans Unicode"/>
              </a:rPr>
              <a:t>generará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mayores  </a:t>
            </a:r>
            <a:r>
              <a:rPr dirty="0" sz="2000" spc="-30">
                <a:latin typeface="Lucida Sans Unicode"/>
                <a:cs typeface="Lucida Sans Unicode"/>
              </a:rPr>
              <a:t>ganancias.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4917" y="2571496"/>
            <a:ext cx="6080125" cy="1000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600" spc="-25">
                <a:latin typeface="Lucida Sans Unicode"/>
                <a:cs typeface="Lucida Sans Unicode"/>
              </a:rPr>
              <a:t>Ejemplos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acciones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para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aumentar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ganancias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que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pueden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ayudar</a:t>
            </a:r>
            <a:r>
              <a:rPr dirty="0" sz="1600" spc="-100">
                <a:latin typeface="Lucida Sans Unicode"/>
                <a:cs typeface="Lucida Sans Unicode"/>
              </a:rPr>
              <a:t> </a:t>
            </a:r>
            <a:r>
              <a:rPr dirty="0" sz="1600" spc="10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su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empresa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10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ahorrar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dinero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energía</a:t>
            </a:r>
            <a:endParaRPr sz="1600">
              <a:latin typeface="Lucida Sans Unicode"/>
              <a:cs typeface="Lucida Sans Unicode"/>
            </a:endParaRPr>
          </a:p>
          <a:p>
            <a:pPr marL="357505" indent="-344805">
              <a:lnSpc>
                <a:spcPct val="100000"/>
              </a:lnSpc>
              <a:spcBef>
                <a:spcPts val="685"/>
              </a:spcBef>
              <a:buSzPct val="126315"/>
              <a:buChar char="•"/>
              <a:tabLst>
                <a:tab pos="356870" algn="l"/>
                <a:tab pos="357505" algn="l"/>
              </a:tabLst>
            </a:pPr>
            <a:r>
              <a:rPr dirty="0" sz="1900" spc="-40">
                <a:latin typeface="Lucida Sans Unicode"/>
                <a:cs typeface="Lucida Sans Unicode"/>
              </a:rPr>
              <a:t>Abrazando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la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90">
                <a:latin typeface="Lucida Sans Unicode"/>
                <a:cs typeface="Lucida Sans Unicode"/>
              </a:rPr>
              <a:t>luz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natural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4917" y="3612642"/>
            <a:ext cx="2702560" cy="69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100"/>
              </a:spcBef>
              <a:buSzPct val="126315"/>
              <a:buChar char="•"/>
              <a:tabLst>
                <a:tab pos="356870" algn="l"/>
                <a:tab pos="357505" algn="l"/>
              </a:tabLst>
            </a:pPr>
            <a:r>
              <a:rPr dirty="0" sz="1900" spc="-20">
                <a:latin typeface="Lucida Sans Unicode"/>
                <a:cs typeface="Lucida Sans Unicode"/>
              </a:rPr>
              <a:t>Reuniones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45">
                <a:latin typeface="Lucida Sans Unicode"/>
                <a:cs typeface="Lucida Sans Unicode"/>
              </a:rPr>
              <a:t>sin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0">
                <a:latin typeface="Lucida Sans Unicode"/>
                <a:cs typeface="Lucida Sans Unicode"/>
              </a:rPr>
              <a:t>papel</a:t>
            </a:r>
            <a:endParaRPr sz="1900">
              <a:latin typeface="Lucida Sans Unicode"/>
              <a:cs typeface="Lucida Sans Unicode"/>
            </a:endParaRPr>
          </a:p>
          <a:p>
            <a:pPr marL="357505" indent="-344805">
              <a:lnSpc>
                <a:spcPct val="100000"/>
              </a:lnSpc>
              <a:spcBef>
                <a:spcPts val="825"/>
              </a:spcBef>
              <a:buSzPct val="141176"/>
              <a:buChar char="•"/>
              <a:tabLst>
                <a:tab pos="356870" algn="l"/>
                <a:tab pos="357505" algn="l"/>
              </a:tabLst>
            </a:pPr>
            <a:r>
              <a:rPr dirty="0" sz="1700" spc="-25">
                <a:latin typeface="Lucida Sans Unicode"/>
                <a:cs typeface="Lucida Sans Unicode"/>
              </a:rPr>
              <a:t>Trabajando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desde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casa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4917" y="4388992"/>
            <a:ext cx="52273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Lucida Sans Unicode"/>
                <a:cs typeface="Lucida Sans Unicode"/>
              </a:rPr>
              <a:t>Veremos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estas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acciones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más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adelante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este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módulo.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917" y="4993944"/>
            <a:ext cx="6533515" cy="98298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000" spc="-50">
                <a:latin typeface="Lucida Sans Unicode"/>
                <a:cs typeface="Lucida Sans Unicode"/>
              </a:rPr>
              <a:t>OTRAS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40">
                <a:latin typeface="Lucida Sans Unicode"/>
                <a:cs typeface="Lucida Sans Unicode"/>
              </a:rPr>
              <a:t>LECTURAS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ts val="2110"/>
              </a:lnSpc>
              <a:spcBef>
                <a:spcPts val="625"/>
              </a:spcBef>
            </a:pPr>
            <a:r>
              <a:rPr dirty="0" u="sng" sz="2000" spc="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Una</a:t>
            </a:r>
            <a:r>
              <a:rPr dirty="0" u="sng" sz="2000" spc="-1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3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oficina</a:t>
            </a:r>
            <a:r>
              <a:rPr dirty="0" u="sng" sz="2000" spc="-114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sostenible:</a:t>
            </a:r>
            <a:r>
              <a:rPr dirty="0" u="sng" sz="2000" spc="-114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¿cuáles</a:t>
            </a:r>
            <a:r>
              <a:rPr dirty="0" u="sng" sz="2000" spc="-1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son</a:t>
            </a:r>
            <a:r>
              <a:rPr dirty="0" u="sng" sz="2000" spc="-114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las</a:t>
            </a:r>
            <a:r>
              <a:rPr dirty="0" u="sng" sz="2000" spc="-114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ventajas</a:t>
            </a:r>
            <a:r>
              <a:rPr dirty="0" u="sng" sz="2000" spc="-1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y</a:t>
            </a:r>
            <a:r>
              <a:rPr dirty="0" u="sng" sz="2000" spc="-114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cómo </a:t>
            </a:r>
            <a:r>
              <a:rPr dirty="0" sz="2000" spc="-615">
                <a:solidFill>
                  <a:srgbClr val="86A56D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se</a:t>
            </a:r>
            <a:r>
              <a:rPr dirty="0" u="sng" sz="2000" spc="-1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20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consigue?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329184"/>
            <a:ext cx="11454765" cy="893444"/>
          </a:xfrm>
          <a:custGeom>
            <a:avLst/>
            <a:gdLst/>
            <a:ahLst/>
            <a:cxnLst/>
            <a:rect l="l" t="t" r="r" b="b"/>
            <a:pathLst>
              <a:path w="11454765" h="893444">
                <a:moveTo>
                  <a:pt x="11454384" y="0"/>
                </a:moveTo>
                <a:lnTo>
                  <a:pt x="0" y="0"/>
                </a:lnTo>
                <a:lnTo>
                  <a:pt x="0" y="893063"/>
                </a:lnTo>
                <a:lnTo>
                  <a:pt x="11454384" y="893063"/>
                </a:lnTo>
                <a:lnTo>
                  <a:pt x="1145438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010363" y="1307591"/>
            <a:ext cx="6154420" cy="4921250"/>
            <a:chOff x="6010363" y="1307591"/>
            <a:chExt cx="6154420" cy="4921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0363" y="1307591"/>
              <a:ext cx="6154204" cy="49208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4783" y="1481327"/>
              <a:ext cx="5129783" cy="391363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5567" y="310895"/>
            <a:ext cx="914400" cy="9144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893444"/>
          </a:xfrm>
          <a:prstGeom prst="rect"/>
        </p:spPr>
        <p:txBody>
          <a:bodyPr wrap="square" lIns="0" tIns="297180" rIns="0" bIns="0" rtlCol="0" vert="horz">
            <a:spAutoFit/>
          </a:bodyPr>
          <a:lstStyle/>
          <a:p>
            <a:pPr marL="449580">
              <a:lnSpc>
                <a:spcPct val="100000"/>
              </a:lnSpc>
              <a:spcBef>
                <a:spcPts val="2340"/>
              </a:spcBef>
            </a:pPr>
            <a:r>
              <a:rPr dirty="0" sz="2400" spc="25"/>
              <a:t>3.</a:t>
            </a:r>
            <a:r>
              <a:rPr dirty="0" sz="2400" spc="-55"/>
              <a:t> </a:t>
            </a:r>
            <a:r>
              <a:rPr dirty="0" sz="2400" spc="-15"/>
              <a:t>Posibles</a:t>
            </a:r>
            <a:r>
              <a:rPr dirty="0" sz="2400" spc="-50"/>
              <a:t> </a:t>
            </a:r>
            <a:r>
              <a:rPr dirty="0" sz="2400" spc="20"/>
              <a:t>subvenciones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494" y="3242151"/>
            <a:ext cx="525589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dirty="0" sz="1900" spc="-30">
                <a:solidFill>
                  <a:srgbClr val="313334"/>
                </a:solidFill>
                <a:latin typeface="Lucida Sans Unicode"/>
                <a:cs typeface="Lucida Sans Unicode"/>
              </a:rPr>
              <a:t>Cuando</a:t>
            </a:r>
            <a:r>
              <a:rPr dirty="0" sz="1900" spc="-10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13334"/>
                </a:solidFill>
                <a:latin typeface="Lucida Sans Unicode"/>
                <a:cs typeface="Lucida Sans Unicode"/>
              </a:rPr>
              <a:t>una</a:t>
            </a:r>
            <a:r>
              <a:rPr dirty="0" sz="1900" spc="-10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25">
                <a:solidFill>
                  <a:srgbClr val="313334"/>
                </a:solidFill>
                <a:latin typeface="Lucida Sans Unicode"/>
                <a:cs typeface="Lucida Sans Unicode"/>
              </a:rPr>
              <a:t>PYME</a:t>
            </a:r>
            <a:r>
              <a:rPr dirty="0" sz="1900" spc="-10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13334"/>
                </a:solidFill>
                <a:latin typeface="Lucida Sans Unicode"/>
                <a:cs typeface="Lucida Sans Unicode"/>
              </a:rPr>
              <a:t>invierte</a:t>
            </a:r>
            <a:r>
              <a:rPr dirty="0" sz="1900" spc="-10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313334"/>
                </a:solidFill>
                <a:latin typeface="Lucida Sans Unicode"/>
                <a:cs typeface="Lucida Sans Unicode"/>
              </a:rPr>
              <a:t>demostrablemente </a:t>
            </a:r>
            <a:r>
              <a:rPr dirty="0" sz="1900" spc="-585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13334"/>
                </a:solidFill>
                <a:latin typeface="Lucida Sans Unicode"/>
                <a:cs typeface="Lucida Sans Unicode"/>
              </a:rPr>
              <a:t>en </a:t>
            </a:r>
            <a:r>
              <a:rPr dirty="0" sz="1900" spc="-40">
                <a:solidFill>
                  <a:srgbClr val="313334"/>
                </a:solidFill>
                <a:latin typeface="Lucida Sans Unicode"/>
                <a:cs typeface="Lucida Sans Unicode"/>
              </a:rPr>
              <a:t>sostenibilidad, </a:t>
            </a:r>
            <a:r>
              <a:rPr dirty="0" sz="1900" spc="-25">
                <a:solidFill>
                  <a:srgbClr val="313334"/>
                </a:solidFill>
                <a:latin typeface="Lucida Sans Unicode"/>
                <a:cs typeface="Lucida Sans Unicode"/>
              </a:rPr>
              <a:t>contribuye </a:t>
            </a:r>
            <a:r>
              <a:rPr dirty="0" sz="1900" spc="15">
                <a:solidFill>
                  <a:srgbClr val="313334"/>
                </a:solidFill>
                <a:latin typeface="Lucida Sans Unicode"/>
                <a:cs typeface="Lucida Sans Unicode"/>
              </a:rPr>
              <a:t>a </a:t>
            </a:r>
            <a:r>
              <a:rPr dirty="0" sz="1900" spc="-5">
                <a:solidFill>
                  <a:srgbClr val="313334"/>
                </a:solidFill>
                <a:latin typeface="Lucida Sans Unicode"/>
                <a:cs typeface="Lucida Sans Unicode"/>
              </a:rPr>
              <a:t>un </a:t>
            </a:r>
            <a:r>
              <a:rPr dirty="0" sz="1900" spc="-15">
                <a:solidFill>
                  <a:srgbClr val="313334"/>
                </a:solidFill>
                <a:latin typeface="Lucida Sans Unicode"/>
                <a:cs typeface="Lucida Sans Unicode"/>
              </a:rPr>
              <a:t>mundo </a:t>
            </a:r>
            <a:r>
              <a:rPr dirty="0" sz="1900" spc="-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13334"/>
                </a:solidFill>
                <a:latin typeface="Lucida Sans Unicode"/>
                <a:cs typeface="Lucida Sans Unicode"/>
              </a:rPr>
              <a:t>saludable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13334"/>
                </a:solidFill>
                <a:latin typeface="Lucida Sans Unicode"/>
                <a:cs typeface="Lucida Sans Unicode"/>
              </a:rPr>
              <a:t>y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313334"/>
                </a:solidFill>
                <a:latin typeface="Lucida Sans Unicode"/>
                <a:cs typeface="Lucida Sans Unicode"/>
              </a:rPr>
              <a:t>sostenible.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10">
                <a:solidFill>
                  <a:srgbClr val="313334"/>
                </a:solidFill>
                <a:latin typeface="Lucida Sans Unicode"/>
                <a:cs typeface="Lucida Sans Unicode"/>
              </a:rPr>
              <a:t>En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13334"/>
                </a:solidFill>
                <a:latin typeface="Lucida Sans Unicode"/>
                <a:cs typeface="Lucida Sans Unicode"/>
              </a:rPr>
              <a:t>algunos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13334"/>
                </a:solidFill>
                <a:latin typeface="Lucida Sans Unicode"/>
                <a:cs typeface="Lucida Sans Unicode"/>
              </a:rPr>
              <a:t>países,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13334"/>
                </a:solidFill>
                <a:latin typeface="Lucida Sans Unicode"/>
                <a:cs typeface="Lucida Sans Unicode"/>
              </a:rPr>
              <a:t>el  </a:t>
            </a:r>
            <a:r>
              <a:rPr dirty="0" sz="1900" spc="-20">
                <a:solidFill>
                  <a:srgbClr val="313334"/>
                </a:solidFill>
                <a:latin typeface="Lucida Sans Unicode"/>
                <a:cs typeface="Lucida Sans Unicode"/>
              </a:rPr>
              <a:t>gobierno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313334"/>
                </a:solidFill>
                <a:latin typeface="Lucida Sans Unicode"/>
                <a:cs typeface="Lucida Sans Unicode"/>
              </a:rPr>
              <a:t>proporciona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313334"/>
                </a:solidFill>
                <a:latin typeface="Lucida Sans Unicode"/>
                <a:cs typeface="Lucida Sans Unicode"/>
              </a:rPr>
              <a:t>un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313334"/>
                </a:solidFill>
                <a:latin typeface="Lucida Sans Unicode"/>
                <a:cs typeface="Lucida Sans Unicode"/>
              </a:rPr>
              <a:t>subsidio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313334"/>
                </a:solidFill>
                <a:latin typeface="Lucida Sans Unicode"/>
                <a:cs typeface="Lucida Sans Unicode"/>
              </a:rPr>
              <a:t>para  </a:t>
            </a:r>
            <a:r>
              <a:rPr dirty="0" sz="1900" spc="-10">
                <a:solidFill>
                  <a:srgbClr val="313334"/>
                </a:solidFill>
                <a:latin typeface="Lucida Sans Unicode"/>
                <a:cs typeface="Lucida Sans Unicode"/>
              </a:rPr>
              <a:t>recompensar</a:t>
            </a:r>
            <a:r>
              <a:rPr dirty="0" sz="1900" spc="-114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313334"/>
                </a:solidFill>
                <a:latin typeface="Lucida Sans Unicode"/>
                <a:cs typeface="Lucida Sans Unicode"/>
              </a:rPr>
              <a:t>la</a:t>
            </a:r>
            <a:r>
              <a:rPr dirty="0" sz="1900" spc="-11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313334"/>
                </a:solidFill>
                <a:latin typeface="Lucida Sans Unicode"/>
                <a:cs typeface="Lucida Sans Unicode"/>
              </a:rPr>
              <a:t>inversión.</a:t>
            </a:r>
            <a:endParaRPr sz="1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623" y="329184"/>
            <a:ext cx="3721735" cy="6102350"/>
          </a:xfrm>
          <a:custGeom>
            <a:avLst/>
            <a:gdLst/>
            <a:ahLst/>
            <a:cxnLst/>
            <a:rect l="l" t="t" r="r" b="b"/>
            <a:pathLst>
              <a:path w="3721735" h="6102350">
                <a:moveTo>
                  <a:pt x="3721608" y="0"/>
                </a:moveTo>
                <a:lnTo>
                  <a:pt x="0" y="0"/>
                </a:lnTo>
                <a:lnTo>
                  <a:pt x="0" y="6102096"/>
                </a:lnTo>
                <a:lnTo>
                  <a:pt x="3721608" y="6102096"/>
                </a:lnTo>
                <a:lnTo>
                  <a:pt x="3721608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60338" y="7162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3752466" y="6197600"/>
                </a:moveTo>
                <a:lnTo>
                  <a:pt x="3114195" y="6197600"/>
                </a:lnTo>
                <a:lnTo>
                  <a:pt x="3166762" y="6210300"/>
                </a:lnTo>
                <a:lnTo>
                  <a:pt x="3689617" y="6210300"/>
                </a:lnTo>
                <a:lnTo>
                  <a:pt x="3752466" y="6197600"/>
                </a:lnTo>
                <a:close/>
              </a:path>
              <a:path w="4932045" h="6210300">
                <a:moveTo>
                  <a:pt x="3906462" y="6184900"/>
                </a:moveTo>
                <a:lnTo>
                  <a:pt x="3013168" y="6184900"/>
                </a:lnTo>
                <a:lnTo>
                  <a:pt x="3062985" y="6197600"/>
                </a:lnTo>
                <a:lnTo>
                  <a:pt x="3854669" y="6197600"/>
                </a:lnTo>
                <a:lnTo>
                  <a:pt x="3906462" y="6184900"/>
                </a:lnTo>
                <a:close/>
              </a:path>
              <a:path w="4932045" h="6210300">
                <a:moveTo>
                  <a:pt x="4117229" y="6146800"/>
                </a:moveTo>
                <a:lnTo>
                  <a:pt x="2755816" y="6146800"/>
                </a:lnTo>
                <a:lnTo>
                  <a:pt x="2777487" y="6159500"/>
                </a:lnTo>
                <a:lnTo>
                  <a:pt x="2828481" y="6159500"/>
                </a:lnTo>
                <a:lnTo>
                  <a:pt x="2872398" y="6172200"/>
                </a:lnTo>
                <a:lnTo>
                  <a:pt x="2917841" y="6172200"/>
                </a:lnTo>
                <a:lnTo>
                  <a:pt x="2964775" y="6184900"/>
                </a:lnTo>
                <a:lnTo>
                  <a:pt x="3958658" y="6184900"/>
                </a:lnTo>
                <a:lnTo>
                  <a:pt x="4117229" y="6146800"/>
                </a:lnTo>
                <a:close/>
              </a:path>
              <a:path w="4932045" h="6210300">
                <a:moveTo>
                  <a:pt x="3313723" y="0"/>
                </a:moveTo>
                <a:lnTo>
                  <a:pt x="1642615" y="0"/>
                </a:lnTo>
                <a:lnTo>
                  <a:pt x="1584957" y="25400"/>
                </a:lnTo>
                <a:lnTo>
                  <a:pt x="1556426" y="50800"/>
                </a:lnTo>
                <a:lnTo>
                  <a:pt x="1528061" y="63500"/>
                </a:lnTo>
                <a:lnTo>
                  <a:pt x="1485570" y="101600"/>
                </a:lnTo>
                <a:lnTo>
                  <a:pt x="1443547" y="127000"/>
                </a:lnTo>
                <a:lnTo>
                  <a:pt x="1360957" y="177800"/>
                </a:lnTo>
                <a:lnTo>
                  <a:pt x="1320413" y="215900"/>
                </a:lnTo>
                <a:lnTo>
                  <a:pt x="1280386" y="241300"/>
                </a:lnTo>
                <a:lnTo>
                  <a:pt x="1240888" y="279400"/>
                </a:lnTo>
                <a:lnTo>
                  <a:pt x="1201931" y="304800"/>
                </a:lnTo>
                <a:lnTo>
                  <a:pt x="1163528" y="342900"/>
                </a:lnTo>
                <a:lnTo>
                  <a:pt x="1125690" y="381000"/>
                </a:lnTo>
                <a:lnTo>
                  <a:pt x="1088430" y="406400"/>
                </a:lnTo>
                <a:lnTo>
                  <a:pt x="1051759" y="444500"/>
                </a:lnTo>
                <a:lnTo>
                  <a:pt x="1015690" y="482600"/>
                </a:lnTo>
                <a:lnTo>
                  <a:pt x="980235" y="508000"/>
                </a:lnTo>
                <a:lnTo>
                  <a:pt x="945405" y="546100"/>
                </a:lnTo>
                <a:lnTo>
                  <a:pt x="911214" y="584200"/>
                </a:lnTo>
                <a:lnTo>
                  <a:pt x="877672" y="622300"/>
                </a:lnTo>
                <a:lnTo>
                  <a:pt x="844793" y="660400"/>
                </a:lnTo>
                <a:lnTo>
                  <a:pt x="812588" y="685800"/>
                </a:lnTo>
                <a:lnTo>
                  <a:pt x="781069" y="723900"/>
                </a:lnTo>
                <a:lnTo>
                  <a:pt x="750248" y="762000"/>
                </a:lnTo>
                <a:lnTo>
                  <a:pt x="720138" y="800100"/>
                </a:lnTo>
                <a:lnTo>
                  <a:pt x="690750" y="838200"/>
                </a:lnTo>
                <a:lnTo>
                  <a:pt x="657998" y="889000"/>
                </a:lnTo>
                <a:lnTo>
                  <a:pt x="626183" y="927100"/>
                </a:lnTo>
                <a:lnTo>
                  <a:pt x="595295" y="965200"/>
                </a:lnTo>
                <a:lnTo>
                  <a:pt x="565327" y="1016000"/>
                </a:lnTo>
                <a:lnTo>
                  <a:pt x="536271" y="1054100"/>
                </a:lnTo>
                <a:lnTo>
                  <a:pt x="508117" y="1104900"/>
                </a:lnTo>
                <a:lnTo>
                  <a:pt x="480858" y="1143000"/>
                </a:lnTo>
                <a:lnTo>
                  <a:pt x="454486" y="1193800"/>
                </a:lnTo>
                <a:lnTo>
                  <a:pt x="428991" y="1231900"/>
                </a:lnTo>
                <a:lnTo>
                  <a:pt x="404365" y="1282700"/>
                </a:lnTo>
                <a:lnTo>
                  <a:pt x="389983" y="1308100"/>
                </a:lnTo>
                <a:lnTo>
                  <a:pt x="375981" y="1333500"/>
                </a:lnTo>
                <a:lnTo>
                  <a:pt x="362360" y="1358900"/>
                </a:lnTo>
                <a:lnTo>
                  <a:pt x="349120" y="1384300"/>
                </a:lnTo>
                <a:lnTo>
                  <a:pt x="346072" y="1384300"/>
                </a:lnTo>
                <a:lnTo>
                  <a:pt x="340611" y="1397000"/>
                </a:lnTo>
                <a:lnTo>
                  <a:pt x="337496" y="1409700"/>
                </a:lnTo>
                <a:lnTo>
                  <a:pt x="333880" y="1409700"/>
                </a:lnTo>
                <a:lnTo>
                  <a:pt x="329789" y="1422400"/>
                </a:lnTo>
                <a:lnTo>
                  <a:pt x="325244" y="1435100"/>
                </a:lnTo>
                <a:lnTo>
                  <a:pt x="317749" y="1447800"/>
                </a:lnTo>
                <a:lnTo>
                  <a:pt x="310338" y="1460500"/>
                </a:lnTo>
                <a:lnTo>
                  <a:pt x="303045" y="1485900"/>
                </a:lnTo>
                <a:lnTo>
                  <a:pt x="295907" y="1498600"/>
                </a:lnTo>
                <a:lnTo>
                  <a:pt x="283418" y="1524000"/>
                </a:lnTo>
                <a:lnTo>
                  <a:pt x="270095" y="1549400"/>
                </a:lnTo>
                <a:lnTo>
                  <a:pt x="256152" y="1587500"/>
                </a:lnTo>
                <a:lnTo>
                  <a:pt x="241805" y="1625600"/>
                </a:lnTo>
                <a:lnTo>
                  <a:pt x="233326" y="1638300"/>
                </a:lnTo>
                <a:lnTo>
                  <a:pt x="225026" y="1663700"/>
                </a:lnTo>
                <a:lnTo>
                  <a:pt x="216892" y="1676400"/>
                </a:lnTo>
                <a:lnTo>
                  <a:pt x="208912" y="1701800"/>
                </a:lnTo>
                <a:lnTo>
                  <a:pt x="190087" y="1752600"/>
                </a:lnTo>
                <a:lnTo>
                  <a:pt x="172545" y="1803400"/>
                </a:lnTo>
                <a:lnTo>
                  <a:pt x="156234" y="1854200"/>
                </a:lnTo>
                <a:lnTo>
                  <a:pt x="141101" y="1905000"/>
                </a:lnTo>
                <a:lnTo>
                  <a:pt x="127092" y="1955800"/>
                </a:lnTo>
                <a:lnTo>
                  <a:pt x="114153" y="1993900"/>
                </a:lnTo>
                <a:lnTo>
                  <a:pt x="102232" y="2044700"/>
                </a:lnTo>
                <a:lnTo>
                  <a:pt x="100835" y="2044700"/>
                </a:lnTo>
                <a:lnTo>
                  <a:pt x="98329" y="2057400"/>
                </a:lnTo>
                <a:lnTo>
                  <a:pt x="95930" y="2070100"/>
                </a:lnTo>
                <a:lnTo>
                  <a:pt x="93602" y="2082800"/>
                </a:lnTo>
                <a:lnTo>
                  <a:pt x="91310" y="2082800"/>
                </a:lnTo>
                <a:lnTo>
                  <a:pt x="90167" y="2095500"/>
                </a:lnTo>
                <a:lnTo>
                  <a:pt x="89151" y="2095500"/>
                </a:lnTo>
                <a:lnTo>
                  <a:pt x="88135" y="2108200"/>
                </a:lnTo>
                <a:lnTo>
                  <a:pt x="86252" y="2108200"/>
                </a:lnTo>
                <a:lnTo>
                  <a:pt x="79626" y="2133600"/>
                </a:lnTo>
                <a:lnTo>
                  <a:pt x="78610" y="2146300"/>
                </a:lnTo>
                <a:lnTo>
                  <a:pt x="77467" y="2146300"/>
                </a:lnTo>
                <a:lnTo>
                  <a:pt x="75491" y="2159000"/>
                </a:lnTo>
                <a:lnTo>
                  <a:pt x="73562" y="2171700"/>
                </a:lnTo>
                <a:lnTo>
                  <a:pt x="69847" y="2184400"/>
                </a:lnTo>
                <a:lnTo>
                  <a:pt x="69085" y="2184400"/>
                </a:lnTo>
                <a:lnTo>
                  <a:pt x="68450" y="2197100"/>
                </a:lnTo>
                <a:lnTo>
                  <a:pt x="67688" y="2197100"/>
                </a:lnTo>
                <a:lnTo>
                  <a:pt x="56576" y="2247900"/>
                </a:lnTo>
                <a:lnTo>
                  <a:pt x="46987" y="2298700"/>
                </a:lnTo>
                <a:lnTo>
                  <a:pt x="40915" y="2336800"/>
                </a:lnTo>
                <a:lnTo>
                  <a:pt x="38859" y="2349500"/>
                </a:lnTo>
                <a:lnTo>
                  <a:pt x="37129" y="2362200"/>
                </a:lnTo>
                <a:lnTo>
                  <a:pt x="36234" y="2374900"/>
                </a:lnTo>
                <a:lnTo>
                  <a:pt x="35176" y="2374900"/>
                </a:lnTo>
                <a:lnTo>
                  <a:pt x="30735" y="2413000"/>
                </a:lnTo>
                <a:lnTo>
                  <a:pt x="26604" y="2438400"/>
                </a:lnTo>
                <a:lnTo>
                  <a:pt x="22853" y="2476500"/>
                </a:lnTo>
                <a:lnTo>
                  <a:pt x="19555" y="2501900"/>
                </a:lnTo>
                <a:lnTo>
                  <a:pt x="17777" y="2514600"/>
                </a:lnTo>
                <a:lnTo>
                  <a:pt x="17015" y="2514600"/>
                </a:lnTo>
                <a:lnTo>
                  <a:pt x="16761" y="2527300"/>
                </a:lnTo>
                <a:lnTo>
                  <a:pt x="16253" y="2527300"/>
                </a:lnTo>
                <a:lnTo>
                  <a:pt x="15182" y="2540000"/>
                </a:lnTo>
                <a:lnTo>
                  <a:pt x="14253" y="2552700"/>
                </a:lnTo>
                <a:lnTo>
                  <a:pt x="13467" y="2565400"/>
                </a:lnTo>
                <a:lnTo>
                  <a:pt x="12824" y="2578100"/>
                </a:lnTo>
                <a:lnTo>
                  <a:pt x="12328" y="2578100"/>
                </a:lnTo>
                <a:lnTo>
                  <a:pt x="11808" y="2590800"/>
                </a:lnTo>
                <a:lnTo>
                  <a:pt x="10792" y="2603500"/>
                </a:lnTo>
                <a:lnTo>
                  <a:pt x="7637" y="2641600"/>
                </a:lnTo>
                <a:lnTo>
                  <a:pt x="4887" y="2679700"/>
                </a:lnTo>
                <a:lnTo>
                  <a:pt x="2899" y="2717800"/>
                </a:lnTo>
                <a:lnTo>
                  <a:pt x="2029" y="2755900"/>
                </a:lnTo>
                <a:lnTo>
                  <a:pt x="570" y="2806700"/>
                </a:lnTo>
                <a:lnTo>
                  <a:pt x="0" y="2857500"/>
                </a:lnTo>
                <a:lnTo>
                  <a:pt x="316" y="2908300"/>
                </a:lnTo>
                <a:lnTo>
                  <a:pt x="1517" y="2959100"/>
                </a:lnTo>
                <a:lnTo>
                  <a:pt x="3601" y="3009900"/>
                </a:lnTo>
                <a:lnTo>
                  <a:pt x="6565" y="3060700"/>
                </a:lnTo>
                <a:lnTo>
                  <a:pt x="10407" y="3124200"/>
                </a:lnTo>
                <a:lnTo>
                  <a:pt x="15124" y="3175000"/>
                </a:lnTo>
                <a:lnTo>
                  <a:pt x="20714" y="3225800"/>
                </a:lnTo>
                <a:lnTo>
                  <a:pt x="27175" y="3276600"/>
                </a:lnTo>
                <a:lnTo>
                  <a:pt x="33486" y="3327400"/>
                </a:lnTo>
                <a:lnTo>
                  <a:pt x="40673" y="3378200"/>
                </a:lnTo>
                <a:lnTo>
                  <a:pt x="48731" y="3429000"/>
                </a:lnTo>
                <a:lnTo>
                  <a:pt x="57655" y="3479800"/>
                </a:lnTo>
                <a:lnTo>
                  <a:pt x="67439" y="3517900"/>
                </a:lnTo>
                <a:lnTo>
                  <a:pt x="78077" y="3568700"/>
                </a:lnTo>
                <a:lnTo>
                  <a:pt x="89565" y="3619500"/>
                </a:lnTo>
                <a:lnTo>
                  <a:pt x="101897" y="3670300"/>
                </a:lnTo>
                <a:lnTo>
                  <a:pt x="115068" y="3721100"/>
                </a:lnTo>
                <a:lnTo>
                  <a:pt x="129072" y="3771900"/>
                </a:lnTo>
                <a:lnTo>
                  <a:pt x="143904" y="3822700"/>
                </a:lnTo>
                <a:lnTo>
                  <a:pt x="159559" y="3873500"/>
                </a:lnTo>
                <a:lnTo>
                  <a:pt x="176031" y="3924300"/>
                </a:lnTo>
                <a:lnTo>
                  <a:pt x="193315" y="3975100"/>
                </a:lnTo>
                <a:lnTo>
                  <a:pt x="211405" y="4013200"/>
                </a:lnTo>
                <a:lnTo>
                  <a:pt x="230297" y="4064000"/>
                </a:lnTo>
                <a:lnTo>
                  <a:pt x="249984" y="4114800"/>
                </a:lnTo>
                <a:lnTo>
                  <a:pt x="270462" y="4165600"/>
                </a:lnTo>
                <a:lnTo>
                  <a:pt x="291725" y="4216400"/>
                </a:lnTo>
                <a:lnTo>
                  <a:pt x="313767" y="4254500"/>
                </a:lnTo>
                <a:lnTo>
                  <a:pt x="336584" y="4305300"/>
                </a:lnTo>
                <a:lnTo>
                  <a:pt x="360169" y="4356100"/>
                </a:lnTo>
                <a:lnTo>
                  <a:pt x="383259" y="4394200"/>
                </a:lnTo>
                <a:lnTo>
                  <a:pt x="407091" y="4445000"/>
                </a:lnTo>
                <a:lnTo>
                  <a:pt x="431644" y="4483100"/>
                </a:lnTo>
                <a:lnTo>
                  <a:pt x="456895" y="4533900"/>
                </a:lnTo>
                <a:lnTo>
                  <a:pt x="482822" y="4572000"/>
                </a:lnTo>
                <a:lnTo>
                  <a:pt x="509402" y="4622800"/>
                </a:lnTo>
                <a:lnTo>
                  <a:pt x="536614" y="4660900"/>
                </a:lnTo>
                <a:lnTo>
                  <a:pt x="564436" y="4699000"/>
                </a:lnTo>
                <a:lnTo>
                  <a:pt x="592844" y="4737100"/>
                </a:lnTo>
                <a:lnTo>
                  <a:pt x="621817" y="4787900"/>
                </a:lnTo>
                <a:lnTo>
                  <a:pt x="651333" y="4826000"/>
                </a:lnTo>
                <a:lnTo>
                  <a:pt x="681369" y="4864100"/>
                </a:lnTo>
                <a:lnTo>
                  <a:pt x="711903" y="4902200"/>
                </a:lnTo>
                <a:lnTo>
                  <a:pt x="742913" y="4940300"/>
                </a:lnTo>
                <a:lnTo>
                  <a:pt x="774376" y="4978400"/>
                </a:lnTo>
                <a:lnTo>
                  <a:pt x="806271" y="5016500"/>
                </a:lnTo>
                <a:lnTo>
                  <a:pt x="838575" y="5054600"/>
                </a:lnTo>
                <a:lnTo>
                  <a:pt x="871266" y="5092700"/>
                </a:lnTo>
                <a:lnTo>
                  <a:pt x="904322" y="5130800"/>
                </a:lnTo>
                <a:lnTo>
                  <a:pt x="937720" y="5156200"/>
                </a:lnTo>
                <a:lnTo>
                  <a:pt x="1005454" y="5232400"/>
                </a:lnTo>
                <a:lnTo>
                  <a:pt x="1039746" y="5257800"/>
                </a:lnTo>
                <a:lnTo>
                  <a:pt x="1119583" y="5334000"/>
                </a:lnTo>
                <a:lnTo>
                  <a:pt x="1200784" y="5410200"/>
                </a:lnTo>
                <a:lnTo>
                  <a:pt x="1241772" y="5435600"/>
                </a:lnTo>
                <a:lnTo>
                  <a:pt x="1282949" y="5473700"/>
                </a:lnTo>
                <a:lnTo>
                  <a:pt x="1324267" y="5499100"/>
                </a:lnTo>
                <a:lnTo>
                  <a:pt x="1365675" y="5537200"/>
                </a:lnTo>
                <a:lnTo>
                  <a:pt x="1407123" y="5562600"/>
                </a:lnTo>
                <a:lnTo>
                  <a:pt x="1448559" y="5600700"/>
                </a:lnTo>
                <a:lnTo>
                  <a:pt x="1654299" y="5727700"/>
                </a:lnTo>
                <a:lnTo>
                  <a:pt x="1705623" y="5753100"/>
                </a:lnTo>
                <a:lnTo>
                  <a:pt x="1755899" y="5791200"/>
                </a:lnTo>
                <a:lnTo>
                  <a:pt x="1780887" y="5803900"/>
                </a:lnTo>
                <a:lnTo>
                  <a:pt x="1793297" y="5803900"/>
                </a:lnTo>
                <a:lnTo>
                  <a:pt x="1805683" y="5816600"/>
                </a:lnTo>
                <a:lnTo>
                  <a:pt x="1855594" y="5842000"/>
                </a:lnTo>
                <a:lnTo>
                  <a:pt x="1908849" y="5867400"/>
                </a:lnTo>
                <a:lnTo>
                  <a:pt x="2012742" y="5918200"/>
                </a:lnTo>
                <a:lnTo>
                  <a:pt x="2063224" y="5930900"/>
                </a:lnTo>
                <a:lnTo>
                  <a:pt x="2112627" y="5956300"/>
                </a:lnTo>
                <a:lnTo>
                  <a:pt x="2160873" y="5969000"/>
                </a:lnTo>
                <a:lnTo>
                  <a:pt x="2207882" y="5994400"/>
                </a:lnTo>
                <a:lnTo>
                  <a:pt x="2297884" y="6019800"/>
                </a:lnTo>
                <a:lnTo>
                  <a:pt x="2340720" y="6045200"/>
                </a:lnTo>
                <a:lnTo>
                  <a:pt x="2382009" y="6057900"/>
                </a:lnTo>
                <a:lnTo>
                  <a:pt x="2401873" y="6057900"/>
                </a:lnTo>
                <a:lnTo>
                  <a:pt x="2424237" y="6070600"/>
                </a:lnTo>
                <a:lnTo>
                  <a:pt x="2448982" y="6070600"/>
                </a:lnTo>
                <a:lnTo>
                  <a:pt x="2475989" y="6083300"/>
                </a:lnTo>
                <a:lnTo>
                  <a:pt x="2498230" y="6083300"/>
                </a:lnTo>
                <a:lnTo>
                  <a:pt x="2509119" y="6096000"/>
                </a:lnTo>
                <a:lnTo>
                  <a:pt x="2519804" y="6096000"/>
                </a:lnTo>
                <a:lnTo>
                  <a:pt x="2569334" y="6108700"/>
                </a:lnTo>
                <a:lnTo>
                  <a:pt x="2595020" y="6108700"/>
                </a:lnTo>
                <a:lnTo>
                  <a:pt x="2602950" y="6121400"/>
                </a:lnTo>
                <a:lnTo>
                  <a:pt x="2634305" y="6121400"/>
                </a:lnTo>
                <a:lnTo>
                  <a:pt x="2658695" y="6134100"/>
                </a:lnTo>
                <a:lnTo>
                  <a:pt x="2714114" y="6134100"/>
                </a:lnTo>
                <a:lnTo>
                  <a:pt x="2730047" y="6146800"/>
                </a:lnTo>
                <a:lnTo>
                  <a:pt x="4170603" y="6146800"/>
                </a:lnTo>
                <a:lnTo>
                  <a:pt x="4277865" y="6121400"/>
                </a:lnTo>
                <a:lnTo>
                  <a:pt x="4425051" y="6083300"/>
                </a:lnTo>
                <a:lnTo>
                  <a:pt x="4474244" y="6057900"/>
                </a:lnTo>
                <a:lnTo>
                  <a:pt x="4621815" y="6019800"/>
                </a:lnTo>
                <a:lnTo>
                  <a:pt x="4670907" y="5994400"/>
                </a:lnTo>
                <a:lnTo>
                  <a:pt x="4719902" y="5981700"/>
                </a:lnTo>
                <a:lnTo>
                  <a:pt x="4768772" y="5956300"/>
                </a:lnTo>
                <a:lnTo>
                  <a:pt x="4817488" y="5943600"/>
                </a:lnTo>
                <a:lnTo>
                  <a:pt x="4931661" y="5880100"/>
                </a:lnTo>
                <a:lnTo>
                  <a:pt x="4931661" y="5715000"/>
                </a:lnTo>
                <a:lnTo>
                  <a:pt x="3245066" y="5715000"/>
                </a:lnTo>
                <a:lnTo>
                  <a:pt x="3190737" y="5702300"/>
                </a:lnTo>
                <a:lnTo>
                  <a:pt x="3138042" y="5702300"/>
                </a:lnTo>
                <a:lnTo>
                  <a:pt x="3087028" y="5689600"/>
                </a:lnTo>
                <a:lnTo>
                  <a:pt x="3037742" y="5689600"/>
                </a:lnTo>
                <a:lnTo>
                  <a:pt x="2990232" y="5676900"/>
                </a:lnTo>
                <a:lnTo>
                  <a:pt x="2944544" y="5676900"/>
                </a:lnTo>
                <a:lnTo>
                  <a:pt x="2900726" y="5664200"/>
                </a:lnTo>
                <a:lnTo>
                  <a:pt x="2858826" y="5664200"/>
                </a:lnTo>
                <a:lnTo>
                  <a:pt x="2818889" y="5651500"/>
                </a:lnTo>
                <a:lnTo>
                  <a:pt x="2752341" y="5638800"/>
                </a:lnTo>
                <a:lnTo>
                  <a:pt x="2740022" y="5638800"/>
                </a:lnTo>
                <a:lnTo>
                  <a:pt x="2733545" y="5626100"/>
                </a:lnTo>
                <a:lnTo>
                  <a:pt x="2699001" y="5626100"/>
                </a:lnTo>
                <a:lnTo>
                  <a:pt x="2677108" y="5613400"/>
                </a:lnTo>
                <a:lnTo>
                  <a:pt x="2657171" y="5613400"/>
                </a:lnTo>
                <a:lnTo>
                  <a:pt x="2620261" y="5600700"/>
                </a:lnTo>
                <a:lnTo>
                  <a:pt x="2601023" y="5600700"/>
                </a:lnTo>
                <a:lnTo>
                  <a:pt x="2581225" y="5588000"/>
                </a:lnTo>
                <a:lnTo>
                  <a:pt x="2560879" y="5588000"/>
                </a:lnTo>
                <a:lnTo>
                  <a:pt x="2539108" y="5575300"/>
                </a:lnTo>
                <a:lnTo>
                  <a:pt x="2537076" y="5575300"/>
                </a:lnTo>
                <a:lnTo>
                  <a:pt x="2512468" y="5562600"/>
                </a:lnTo>
                <a:lnTo>
                  <a:pt x="2477767" y="5562600"/>
                </a:lnTo>
                <a:lnTo>
                  <a:pt x="2434547" y="5537200"/>
                </a:lnTo>
                <a:lnTo>
                  <a:pt x="2343409" y="5511800"/>
                </a:lnTo>
                <a:lnTo>
                  <a:pt x="2295697" y="5486400"/>
                </a:lnTo>
                <a:lnTo>
                  <a:pt x="2246693" y="5461000"/>
                </a:lnTo>
                <a:lnTo>
                  <a:pt x="2196500" y="5448300"/>
                </a:lnTo>
                <a:lnTo>
                  <a:pt x="2092957" y="5397500"/>
                </a:lnTo>
                <a:lnTo>
                  <a:pt x="2082363" y="5384800"/>
                </a:lnTo>
                <a:lnTo>
                  <a:pt x="2071733" y="5384800"/>
                </a:lnTo>
                <a:lnTo>
                  <a:pt x="2050412" y="5372100"/>
                </a:lnTo>
                <a:lnTo>
                  <a:pt x="2018819" y="5359400"/>
                </a:lnTo>
                <a:lnTo>
                  <a:pt x="2008121" y="5346700"/>
                </a:lnTo>
                <a:lnTo>
                  <a:pt x="1943381" y="5308600"/>
                </a:lnTo>
                <a:lnTo>
                  <a:pt x="1921380" y="5295900"/>
                </a:lnTo>
                <a:lnTo>
                  <a:pt x="1878250" y="5270500"/>
                </a:lnTo>
                <a:lnTo>
                  <a:pt x="1790275" y="5219700"/>
                </a:lnTo>
                <a:lnTo>
                  <a:pt x="1746501" y="5181600"/>
                </a:lnTo>
                <a:lnTo>
                  <a:pt x="1628989" y="5105400"/>
                </a:lnTo>
                <a:lnTo>
                  <a:pt x="1589923" y="5067300"/>
                </a:lnTo>
                <a:lnTo>
                  <a:pt x="1551022" y="5041900"/>
                </a:lnTo>
                <a:lnTo>
                  <a:pt x="1512351" y="5003800"/>
                </a:lnTo>
                <a:lnTo>
                  <a:pt x="1473978" y="4978400"/>
                </a:lnTo>
                <a:lnTo>
                  <a:pt x="1435971" y="4940300"/>
                </a:lnTo>
                <a:lnTo>
                  <a:pt x="1398394" y="4902200"/>
                </a:lnTo>
                <a:lnTo>
                  <a:pt x="1363064" y="4864100"/>
                </a:lnTo>
                <a:lnTo>
                  <a:pt x="1328083" y="4838700"/>
                </a:lnTo>
                <a:lnTo>
                  <a:pt x="1293484" y="4800600"/>
                </a:lnTo>
                <a:lnTo>
                  <a:pt x="1259303" y="4762500"/>
                </a:lnTo>
                <a:lnTo>
                  <a:pt x="1225573" y="4724400"/>
                </a:lnTo>
                <a:lnTo>
                  <a:pt x="1192329" y="4686300"/>
                </a:lnTo>
                <a:lnTo>
                  <a:pt x="1159604" y="4648200"/>
                </a:lnTo>
                <a:lnTo>
                  <a:pt x="1127433" y="4610100"/>
                </a:lnTo>
                <a:lnTo>
                  <a:pt x="1095851" y="4572000"/>
                </a:lnTo>
                <a:lnTo>
                  <a:pt x="1064891" y="4521200"/>
                </a:lnTo>
                <a:lnTo>
                  <a:pt x="1034588" y="4483100"/>
                </a:lnTo>
                <a:lnTo>
                  <a:pt x="1004976" y="4445000"/>
                </a:lnTo>
                <a:lnTo>
                  <a:pt x="976089" y="4394200"/>
                </a:lnTo>
                <a:lnTo>
                  <a:pt x="947961" y="4356100"/>
                </a:lnTo>
                <a:lnTo>
                  <a:pt x="920627" y="4318000"/>
                </a:lnTo>
                <a:lnTo>
                  <a:pt x="894120" y="4267200"/>
                </a:lnTo>
                <a:lnTo>
                  <a:pt x="868476" y="4229100"/>
                </a:lnTo>
                <a:lnTo>
                  <a:pt x="843727" y="4178300"/>
                </a:lnTo>
                <a:lnTo>
                  <a:pt x="819909" y="4127500"/>
                </a:lnTo>
                <a:lnTo>
                  <a:pt x="796762" y="4089400"/>
                </a:lnTo>
                <a:lnTo>
                  <a:pt x="774487" y="4038600"/>
                </a:lnTo>
                <a:lnTo>
                  <a:pt x="753093" y="3987800"/>
                </a:lnTo>
                <a:lnTo>
                  <a:pt x="732587" y="3937000"/>
                </a:lnTo>
                <a:lnTo>
                  <a:pt x="712978" y="3898900"/>
                </a:lnTo>
                <a:lnTo>
                  <a:pt x="694272" y="3848100"/>
                </a:lnTo>
                <a:lnTo>
                  <a:pt x="676477" y="3797300"/>
                </a:lnTo>
                <a:lnTo>
                  <a:pt x="659602" y="3746500"/>
                </a:lnTo>
                <a:lnTo>
                  <a:pt x="643654" y="3708400"/>
                </a:lnTo>
                <a:lnTo>
                  <a:pt x="628640" y="3657600"/>
                </a:lnTo>
                <a:lnTo>
                  <a:pt x="614568" y="3606800"/>
                </a:lnTo>
                <a:lnTo>
                  <a:pt x="601445" y="3556000"/>
                </a:lnTo>
                <a:lnTo>
                  <a:pt x="589280" y="3505200"/>
                </a:lnTo>
                <a:lnTo>
                  <a:pt x="578081" y="3454400"/>
                </a:lnTo>
                <a:lnTo>
                  <a:pt x="567854" y="3403600"/>
                </a:lnTo>
                <a:lnTo>
                  <a:pt x="558607" y="3365500"/>
                </a:lnTo>
                <a:lnTo>
                  <a:pt x="550349" y="3314700"/>
                </a:lnTo>
                <a:lnTo>
                  <a:pt x="543086" y="3263900"/>
                </a:lnTo>
                <a:lnTo>
                  <a:pt x="536826" y="3213100"/>
                </a:lnTo>
                <a:lnTo>
                  <a:pt x="530793" y="3162300"/>
                </a:lnTo>
                <a:lnTo>
                  <a:pt x="525652" y="3111500"/>
                </a:lnTo>
                <a:lnTo>
                  <a:pt x="521412" y="3060700"/>
                </a:lnTo>
                <a:lnTo>
                  <a:pt x="518082" y="3009900"/>
                </a:lnTo>
                <a:lnTo>
                  <a:pt x="515669" y="2971800"/>
                </a:lnTo>
                <a:lnTo>
                  <a:pt x="514183" y="2921000"/>
                </a:lnTo>
                <a:lnTo>
                  <a:pt x="513631" y="2870200"/>
                </a:lnTo>
                <a:lnTo>
                  <a:pt x="514022" y="2819400"/>
                </a:lnTo>
                <a:lnTo>
                  <a:pt x="515363" y="2768600"/>
                </a:lnTo>
                <a:lnTo>
                  <a:pt x="515719" y="2743200"/>
                </a:lnTo>
                <a:lnTo>
                  <a:pt x="516681" y="2717800"/>
                </a:lnTo>
                <a:lnTo>
                  <a:pt x="518096" y="2692400"/>
                </a:lnTo>
                <a:lnTo>
                  <a:pt x="519808" y="2679700"/>
                </a:lnTo>
                <a:lnTo>
                  <a:pt x="519935" y="2667000"/>
                </a:lnTo>
                <a:lnTo>
                  <a:pt x="521543" y="2654300"/>
                </a:lnTo>
                <a:lnTo>
                  <a:pt x="522729" y="2641600"/>
                </a:lnTo>
                <a:lnTo>
                  <a:pt x="523997" y="2616200"/>
                </a:lnTo>
                <a:lnTo>
                  <a:pt x="525158" y="2603500"/>
                </a:lnTo>
                <a:lnTo>
                  <a:pt x="526248" y="2590800"/>
                </a:lnTo>
                <a:lnTo>
                  <a:pt x="527301" y="2578100"/>
                </a:lnTo>
                <a:lnTo>
                  <a:pt x="528012" y="2565400"/>
                </a:lnTo>
                <a:lnTo>
                  <a:pt x="528794" y="2565400"/>
                </a:lnTo>
                <a:lnTo>
                  <a:pt x="530476" y="2552700"/>
                </a:lnTo>
                <a:lnTo>
                  <a:pt x="540382" y="2476500"/>
                </a:lnTo>
                <a:lnTo>
                  <a:pt x="541271" y="2463800"/>
                </a:lnTo>
                <a:lnTo>
                  <a:pt x="542033" y="2463800"/>
                </a:lnTo>
                <a:lnTo>
                  <a:pt x="542922" y="2451100"/>
                </a:lnTo>
                <a:lnTo>
                  <a:pt x="543430" y="2451100"/>
                </a:lnTo>
                <a:lnTo>
                  <a:pt x="545812" y="2438400"/>
                </a:lnTo>
                <a:lnTo>
                  <a:pt x="548383" y="2413000"/>
                </a:lnTo>
                <a:lnTo>
                  <a:pt x="551146" y="2400300"/>
                </a:lnTo>
                <a:lnTo>
                  <a:pt x="554860" y="2374900"/>
                </a:lnTo>
                <a:lnTo>
                  <a:pt x="558686" y="2362200"/>
                </a:lnTo>
                <a:lnTo>
                  <a:pt x="562703" y="2336800"/>
                </a:lnTo>
                <a:lnTo>
                  <a:pt x="566862" y="2311400"/>
                </a:lnTo>
                <a:lnTo>
                  <a:pt x="571116" y="2298700"/>
                </a:lnTo>
                <a:lnTo>
                  <a:pt x="572005" y="2286000"/>
                </a:lnTo>
                <a:lnTo>
                  <a:pt x="573656" y="2286000"/>
                </a:lnTo>
                <a:lnTo>
                  <a:pt x="575014" y="2273300"/>
                </a:lnTo>
                <a:lnTo>
                  <a:pt x="576419" y="2273300"/>
                </a:lnTo>
                <a:lnTo>
                  <a:pt x="577871" y="2260600"/>
                </a:lnTo>
                <a:lnTo>
                  <a:pt x="579371" y="2260600"/>
                </a:lnTo>
                <a:lnTo>
                  <a:pt x="580387" y="2247900"/>
                </a:lnTo>
                <a:lnTo>
                  <a:pt x="581657" y="2247900"/>
                </a:lnTo>
                <a:lnTo>
                  <a:pt x="582800" y="2235200"/>
                </a:lnTo>
                <a:lnTo>
                  <a:pt x="584578" y="2235200"/>
                </a:lnTo>
                <a:lnTo>
                  <a:pt x="586356" y="2222500"/>
                </a:lnTo>
                <a:lnTo>
                  <a:pt x="588261" y="2222500"/>
                </a:lnTo>
                <a:lnTo>
                  <a:pt x="589277" y="2209800"/>
                </a:lnTo>
                <a:lnTo>
                  <a:pt x="591817" y="2197100"/>
                </a:lnTo>
                <a:lnTo>
                  <a:pt x="596961" y="2184400"/>
                </a:lnTo>
                <a:lnTo>
                  <a:pt x="600199" y="2171700"/>
                </a:lnTo>
                <a:lnTo>
                  <a:pt x="600961" y="2159000"/>
                </a:lnTo>
                <a:lnTo>
                  <a:pt x="617077" y="2108200"/>
                </a:lnTo>
                <a:lnTo>
                  <a:pt x="633719" y="2044700"/>
                </a:lnTo>
                <a:lnTo>
                  <a:pt x="650684" y="1993900"/>
                </a:lnTo>
                <a:lnTo>
                  <a:pt x="667766" y="1943100"/>
                </a:lnTo>
                <a:lnTo>
                  <a:pt x="684761" y="1892300"/>
                </a:lnTo>
                <a:lnTo>
                  <a:pt x="701465" y="1854200"/>
                </a:lnTo>
                <a:lnTo>
                  <a:pt x="718436" y="1803400"/>
                </a:lnTo>
                <a:lnTo>
                  <a:pt x="719960" y="1803400"/>
                </a:lnTo>
                <a:lnTo>
                  <a:pt x="730827" y="1778000"/>
                </a:lnTo>
                <a:lnTo>
                  <a:pt x="741931" y="1752600"/>
                </a:lnTo>
                <a:lnTo>
                  <a:pt x="753322" y="1727200"/>
                </a:lnTo>
                <a:lnTo>
                  <a:pt x="765045" y="1701800"/>
                </a:lnTo>
                <a:lnTo>
                  <a:pt x="770441" y="1689100"/>
                </a:lnTo>
                <a:lnTo>
                  <a:pt x="775539" y="1676400"/>
                </a:lnTo>
                <a:lnTo>
                  <a:pt x="780280" y="1663700"/>
                </a:lnTo>
                <a:lnTo>
                  <a:pt x="784603" y="1651000"/>
                </a:lnTo>
                <a:lnTo>
                  <a:pt x="790191" y="1651000"/>
                </a:lnTo>
                <a:lnTo>
                  <a:pt x="806047" y="1612900"/>
                </a:lnTo>
                <a:lnTo>
                  <a:pt x="822449" y="1574800"/>
                </a:lnTo>
                <a:lnTo>
                  <a:pt x="839519" y="1549400"/>
                </a:lnTo>
                <a:lnTo>
                  <a:pt x="857374" y="1511300"/>
                </a:lnTo>
                <a:lnTo>
                  <a:pt x="880692" y="1473200"/>
                </a:lnTo>
                <a:lnTo>
                  <a:pt x="904931" y="1435100"/>
                </a:lnTo>
                <a:lnTo>
                  <a:pt x="930098" y="1384300"/>
                </a:lnTo>
                <a:lnTo>
                  <a:pt x="956204" y="1346200"/>
                </a:lnTo>
                <a:lnTo>
                  <a:pt x="983255" y="1308100"/>
                </a:lnTo>
                <a:lnTo>
                  <a:pt x="1011261" y="1270000"/>
                </a:lnTo>
                <a:lnTo>
                  <a:pt x="1040229" y="1219200"/>
                </a:lnTo>
                <a:lnTo>
                  <a:pt x="1070169" y="1181100"/>
                </a:lnTo>
                <a:lnTo>
                  <a:pt x="1101087" y="1143000"/>
                </a:lnTo>
                <a:lnTo>
                  <a:pt x="1131444" y="1104900"/>
                </a:lnTo>
                <a:lnTo>
                  <a:pt x="1162704" y="1066800"/>
                </a:lnTo>
                <a:lnTo>
                  <a:pt x="1194849" y="1028700"/>
                </a:lnTo>
                <a:lnTo>
                  <a:pt x="1227859" y="990600"/>
                </a:lnTo>
                <a:lnTo>
                  <a:pt x="1261717" y="952500"/>
                </a:lnTo>
                <a:lnTo>
                  <a:pt x="1296402" y="914400"/>
                </a:lnTo>
                <a:lnTo>
                  <a:pt x="1331896" y="876300"/>
                </a:lnTo>
                <a:lnTo>
                  <a:pt x="1368181" y="838200"/>
                </a:lnTo>
                <a:lnTo>
                  <a:pt x="1405237" y="812800"/>
                </a:lnTo>
                <a:lnTo>
                  <a:pt x="1443046" y="774700"/>
                </a:lnTo>
                <a:lnTo>
                  <a:pt x="1481588" y="736600"/>
                </a:lnTo>
                <a:lnTo>
                  <a:pt x="1520844" y="698500"/>
                </a:lnTo>
                <a:lnTo>
                  <a:pt x="1560797" y="673100"/>
                </a:lnTo>
                <a:lnTo>
                  <a:pt x="1601426" y="635000"/>
                </a:lnTo>
                <a:lnTo>
                  <a:pt x="1642713" y="609600"/>
                </a:lnTo>
                <a:lnTo>
                  <a:pt x="1684640" y="571500"/>
                </a:lnTo>
                <a:lnTo>
                  <a:pt x="1727187" y="546100"/>
                </a:lnTo>
                <a:lnTo>
                  <a:pt x="1770335" y="508000"/>
                </a:lnTo>
                <a:lnTo>
                  <a:pt x="1858369" y="457200"/>
                </a:lnTo>
                <a:lnTo>
                  <a:pt x="1948481" y="406400"/>
                </a:lnTo>
                <a:lnTo>
                  <a:pt x="1994217" y="368300"/>
                </a:lnTo>
                <a:lnTo>
                  <a:pt x="2040358" y="355600"/>
                </a:lnTo>
                <a:lnTo>
                  <a:pt x="2228266" y="254000"/>
                </a:lnTo>
                <a:lnTo>
                  <a:pt x="2275900" y="241300"/>
                </a:lnTo>
                <a:lnTo>
                  <a:pt x="2323724" y="215900"/>
                </a:lnTo>
                <a:lnTo>
                  <a:pt x="2371704" y="203200"/>
                </a:lnTo>
                <a:lnTo>
                  <a:pt x="2419804" y="177800"/>
                </a:lnTo>
                <a:lnTo>
                  <a:pt x="2516218" y="152400"/>
                </a:lnTo>
                <a:lnTo>
                  <a:pt x="2564462" y="127000"/>
                </a:lnTo>
                <a:lnTo>
                  <a:pt x="2708907" y="88900"/>
                </a:lnTo>
                <a:lnTo>
                  <a:pt x="2810205" y="63500"/>
                </a:lnTo>
                <a:lnTo>
                  <a:pt x="2860508" y="63500"/>
                </a:lnTo>
                <a:lnTo>
                  <a:pt x="2960240" y="38100"/>
                </a:lnTo>
                <a:lnTo>
                  <a:pt x="3009596" y="38100"/>
                </a:lnTo>
                <a:lnTo>
                  <a:pt x="3058564" y="25400"/>
                </a:lnTo>
                <a:lnTo>
                  <a:pt x="3107106" y="25400"/>
                </a:lnTo>
                <a:lnTo>
                  <a:pt x="3155185" y="12700"/>
                </a:lnTo>
                <a:lnTo>
                  <a:pt x="3261627" y="12700"/>
                </a:lnTo>
                <a:lnTo>
                  <a:pt x="3313723" y="0"/>
                </a:lnTo>
                <a:close/>
              </a:path>
              <a:path w="4932045" h="6210300">
                <a:moveTo>
                  <a:pt x="4931661" y="5321300"/>
                </a:moveTo>
                <a:lnTo>
                  <a:pt x="4693851" y="5448300"/>
                </a:lnTo>
                <a:lnTo>
                  <a:pt x="4645416" y="5461000"/>
                </a:lnTo>
                <a:lnTo>
                  <a:pt x="4547865" y="5511800"/>
                </a:lnTo>
                <a:lnTo>
                  <a:pt x="4449676" y="5537200"/>
                </a:lnTo>
                <a:lnTo>
                  <a:pt x="4400444" y="5562600"/>
                </a:lnTo>
                <a:lnTo>
                  <a:pt x="3952606" y="5676900"/>
                </a:lnTo>
                <a:lnTo>
                  <a:pt x="3902771" y="5676900"/>
                </a:lnTo>
                <a:lnTo>
                  <a:pt x="3853295" y="5689600"/>
                </a:lnTo>
                <a:lnTo>
                  <a:pt x="3804226" y="5689600"/>
                </a:lnTo>
                <a:lnTo>
                  <a:pt x="3755614" y="5702300"/>
                </a:lnTo>
                <a:lnTo>
                  <a:pt x="3653962" y="5702300"/>
                </a:lnTo>
                <a:lnTo>
                  <a:pt x="3601082" y="5715000"/>
                </a:lnTo>
                <a:lnTo>
                  <a:pt x="4931661" y="5715000"/>
                </a:lnTo>
                <a:lnTo>
                  <a:pt x="4931661" y="532130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469136" y="2499486"/>
            <a:ext cx="1228725" cy="1069975"/>
            <a:chOff x="1469136" y="2499486"/>
            <a:chExt cx="1228725" cy="1069975"/>
          </a:xfrm>
        </p:grpSpPr>
        <p:sp>
          <p:nvSpPr>
            <p:cNvPr id="5" name="object 5"/>
            <p:cNvSpPr/>
            <p:nvPr/>
          </p:nvSpPr>
          <p:spPr>
            <a:xfrm>
              <a:off x="1473708" y="2906267"/>
              <a:ext cx="289560" cy="600710"/>
            </a:xfrm>
            <a:custGeom>
              <a:avLst/>
              <a:gdLst/>
              <a:ahLst/>
              <a:cxnLst/>
              <a:rect l="l" t="t" r="r" b="b"/>
              <a:pathLst>
                <a:path w="289560" h="600710">
                  <a:moveTo>
                    <a:pt x="0" y="0"/>
                  </a:moveTo>
                  <a:lnTo>
                    <a:pt x="0" y="600329"/>
                  </a:lnTo>
                  <a:lnTo>
                    <a:pt x="289433" y="600329"/>
                  </a:lnTo>
                  <a:lnTo>
                    <a:pt x="289433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993" y="2969894"/>
              <a:ext cx="113537" cy="1055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84731" y="2504058"/>
              <a:ext cx="908050" cy="1060450"/>
            </a:xfrm>
            <a:custGeom>
              <a:avLst/>
              <a:gdLst/>
              <a:ahLst/>
              <a:cxnLst/>
              <a:rect l="l" t="t" r="r" b="b"/>
              <a:pathLst>
                <a:path w="908050" h="1060450">
                  <a:moveTo>
                    <a:pt x="0" y="917066"/>
                  </a:moveTo>
                  <a:lnTo>
                    <a:pt x="111887" y="917066"/>
                  </a:lnTo>
                  <a:lnTo>
                    <a:pt x="147955" y="933703"/>
                  </a:lnTo>
                  <a:lnTo>
                    <a:pt x="198500" y="953769"/>
                  </a:lnTo>
                  <a:lnTo>
                    <a:pt x="263525" y="977138"/>
                  </a:lnTo>
                  <a:lnTo>
                    <a:pt x="335788" y="1002156"/>
                  </a:lnTo>
                  <a:lnTo>
                    <a:pt x="413385" y="1023874"/>
                  </a:lnTo>
                  <a:lnTo>
                    <a:pt x="453136" y="1033906"/>
                  </a:lnTo>
                  <a:lnTo>
                    <a:pt x="492887" y="1042162"/>
                  </a:lnTo>
                  <a:lnTo>
                    <a:pt x="530732" y="1050543"/>
                  </a:lnTo>
                  <a:lnTo>
                    <a:pt x="568579" y="1055496"/>
                  </a:lnTo>
                  <a:lnTo>
                    <a:pt x="602995" y="1058926"/>
                  </a:lnTo>
                  <a:lnTo>
                    <a:pt x="637286" y="1060450"/>
                  </a:lnTo>
                  <a:lnTo>
                    <a:pt x="695070" y="1060450"/>
                  </a:lnTo>
                  <a:lnTo>
                    <a:pt x="725677" y="1058926"/>
                  </a:lnTo>
                  <a:lnTo>
                    <a:pt x="779907" y="1048892"/>
                  </a:lnTo>
                  <a:lnTo>
                    <a:pt x="817752" y="1030477"/>
                  </a:lnTo>
                  <a:lnTo>
                    <a:pt x="830452" y="967104"/>
                  </a:lnTo>
                  <a:lnTo>
                    <a:pt x="828675" y="955420"/>
                  </a:lnTo>
                  <a:lnTo>
                    <a:pt x="825119" y="945514"/>
                  </a:lnTo>
                  <a:lnTo>
                    <a:pt x="817752" y="935481"/>
                  </a:lnTo>
                  <a:lnTo>
                    <a:pt x="806957" y="927100"/>
                  </a:lnTo>
                  <a:lnTo>
                    <a:pt x="846708" y="905382"/>
                  </a:lnTo>
                  <a:lnTo>
                    <a:pt x="862964" y="818768"/>
                  </a:lnTo>
                  <a:lnTo>
                    <a:pt x="862964" y="810387"/>
                  </a:lnTo>
                  <a:lnTo>
                    <a:pt x="862964" y="803782"/>
                  </a:lnTo>
                  <a:lnTo>
                    <a:pt x="861187" y="795401"/>
                  </a:lnTo>
                  <a:lnTo>
                    <a:pt x="857504" y="788796"/>
                  </a:lnTo>
                  <a:lnTo>
                    <a:pt x="848487" y="776986"/>
                  </a:lnTo>
                  <a:lnTo>
                    <a:pt x="843026" y="772032"/>
                  </a:lnTo>
                  <a:lnTo>
                    <a:pt x="837692" y="767079"/>
                  </a:lnTo>
                  <a:lnTo>
                    <a:pt x="846708" y="765428"/>
                  </a:lnTo>
                  <a:lnTo>
                    <a:pt x="853948" y="762000"/>
                  </a:lnTo>
                  <a:lnTo>
                    <a:pt x="880999" y="728726"/>
                  </a:lnTo>
                  <a:lnTo>
                    <a:pt x="888238" y="660273"/>
                  </a:lnTo>
                  <a:lnTo>
                    <a:pt x="888238" y="651890"/>
                  </a:lnTo>
                  <a:lnTo>
                    <a:pt x="888238" y="643636"/>
                  </a:lnTo>
                  <a:lnTo>
                    <a:pt x="886460" y="635253"/>
                  </a:lnTo>
                  <a:lnTo>
                    <a:pt x="882776" y="628523"/>
                  </a:lnTo>
                  <a:lnTo>
                    <a:pt x="879220" y="621918"/>
                  </a:lnTo>
                  <a:lnTo>
                    <a:pt x="873760" y="616965"/>
                  </a:lnTo>
                  <a:lnTo>
                    <a:pt x="868426" y="611886"/>
                  </a:lnTo>
                  <a:lnTo>
                    <a:pt x="861187" y="606932"/>
                  </a:lnTo>
                  <a:lnTo>
                    <a:pt x="868426" y="605281"/>
                  </a:lnTo>
                  <a:lnTo>
                    <a:pt x="875664" y="600201"/>
                  </a:lnTo>
                  <a:lnTo>
                    <a:pt x="882776" y="595249"/>
                  </a:lnTo>
                  <a:lnTo>
                    <a:pt x="888238" y="590295"/>
                  </a:lnTo>
                  <a:lnTo>
                    <a:pt x="893699" y="583564"/>
                  </a:lnTo>
                  <a:lnTo>
                    <a:pt x="897255" y="576833"/>
                  </a:lnTo>
                  <a:lnTo>
                    <a:pt x="899032" y="568578"/>
                  </a:lnTo>
                  <a:lnTo>
                    <a:pt x="900938" y="560196"/>
                  </a:lnTo>
                  <a:lnTo>
                    <a:pt x="908050" y="500252"/>
                  </a:lnTo>
                  <a:lnTo>
                    <a:pt x="906271" y="491870"/>
                  </a:lnTo>
                  <a:lnTo>
                    <a:pt x="904494" y="483615"/>
                  </a:lnTo>
                  <a:lnTo>
                    <a:pt x="868426" y="448563"/>
                  </a:lnTo>
                  <a:lnTo>
                    <a:pt x="828675" y="433450"/>
                  </a:lnTo>
                  <a:lnTo>
                    <a:pt x="781685" y="425195"/>
                  </a:lnTo>
                  <a:lnTo>
                    <a:pt x="731138" y="418464"/>
                  </a:lnTo>
                  <a:lnTo>
                    <a:pt x="653542" y="411861"/>
                  </a:lnTo>
                  <a:lnTo>
                    <a:pt x="561467" y="406780"/>
                  </a:lnTo>
                  <a:lnTo>
                    <a:pt x="467613" y="401827"/>
                  </a:lnTo>
                  <a:lnTo>
                    <a:pt x="490981" y="358520"/>
                  </a:lnTo>
                  <a:lnTo>
                    <a:pt x="509143" y="306704"/>
                  </a:lnTo>
                  <a:lnTo>
                    <a:pt x="523620" y="251713"/>
                  </a:lnTo>
                  <a:lnTo>
                    <a:pt x="530732" y="196723"/>
                  </a:lnTo>
                  <a:lnTo>
                    <a:pt x="536194" y="146685"/>
                  </a:lnTo>
                  <a:lnTo>
                    <a:pt x="539750" y="105028"/>
                  </a:lnTo>
                  <a:lnTo>
                    <a:pt x="539750" y="66675"/>
                  </a:lnTo>
                  <a:lnTo>
                    <a:pt x="539750" y="54863"/>
                  </a:lnTo>
                  <a:lnTo>
                    <a:pt x="534416" y="41528"/>
                  </a:lnTo>
                  <a:lnTo>
                    <a:pt x="509143" y="11556"/>
                  </a:lnTo>
                  <a:lnTo>
                    <a:pt x="467613" y="0"/>
                  </a:lnTo>
                  <a:lnTo>
                    <a:pt x="440436" y="1524"/>
                  </a:lnTo>
                  <a:lnTo>
                    <a:pt x="422401" y="4952"/>
                  </a:lnTo>
                  <a:lnTo>
                    <a:pt x="407924" y="9905"/>
                  </a:lnTo>
                  <a:lnTo>
                    <a:pt x="397129" y="14986"/>
                  </a:lnTo>
                  <a:lnTo>
                    <a:pt x="368300" y="99949"/>
                  </a:lnTo>
                  <a:lnTo>
                    <a:pt x="353821" y="138302"/>
                  </a:lnTo>
                  <a:lnTo>
                    <a:pt x="324993" y="204977"/>
                  </a:lnTo>
                  <a:lnTo>
                    <a:pt x="297814" y="251713"/>
                  </a:lnTo>
                  <a:lnTo>
                    <a:pt x="287019" y="268477"/>
                  </a:lnTo>
                  <a:lnTo>
                    <a:pt x="270763" y="283463"/>
                  </a:lnTo>
                  <a:lnTo>
                    <a:pt x="245491" y="306704"/>
                  </a:lnTo>
                  <a:lnTo>
                    <a:pt x="185927" y="358520"/>
                  </a:lnTo>
                  <a:lnTo>
                    <a:pt x="106425" y="425195"/>
                  </a:lnTo>
                  <a:lnTo>
                    <a:pt x="0" y="42519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20623" y="329184"/>
            <a:ext cx="3721735" cy="6102350"/>
          </a:xfrm>
          <a:prstGeom prst="rect">
            <a:avLst/>
          </a:prstGeom>
        </p:spPr>
        <p:txBody>
          <a:bodyPr wrap="square" lIns="0" tIns="394970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110"/>
              </a:spcBef>
            </a:pPr>
            <a:r>
              <a:rPr dirty="0" sz="2800" spc="3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2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60" b="1">
                <a:solidFill>
                  <a:srgbClr val="FFFFFF"/>
                </a:solidFill>
                <a:latin typeface="Arial"/>
                <a:cs typeface="Arial"/>
              </a:rPr>
              <a:t>Reputación</a:t>
            </a:r>
            <a:endParaRPr sz="28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130"/>
              </a:spcBef>
            </a:pPr>
            <a:r>
              <a:rPr dirty="0" sz="3200" spc="1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140" b="1">
                <a:solidFill>
                  <a:srgbClr val="FFFFFF"/>
                </a:solidFill>
                <a:latin typeface="Arial"/>
                <a:cs typeface="Arial"/>
              </a:rPr>
              <a:t>imagen</a:t>
            </a:r>
            <a:endParaRPr sz="32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1450"/>
              </a:spcBef>
            </a:pPr>
            <a:r>
              <a:rPr dirty="0" sz="1800" spc="60" b="1">
                <a:solidFill>
                  <a:srgbClr val="FFFFFF"/>
                </a:solidFill>
                <a:latin typeface="Arial"/>
                <a:cs typeface="Arial"/>
              </a:rPr>
              <a:t>impulsar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4080" y="6552425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6317" y="661384"/>
            <a:ext cx="6986270" cy="3773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>
              <a:lnSpc>
                <a:spcPct val="120100"/>
              </a:lnSpc>
              <a:spcBef>
                <a:spcPts val="100"/>
              </a:spcBef>
            </a:pPr>
            <a:r>
              <a:rPr dirty="0" sz="1800" spc="25">
                <a:latin typeface="Lucida Sans Unicode"/>
                <a:cs typeface="Lucida Sans Unicode"/>
              </a:rPr>
              <a:t>Una </a:t>
            </a:r>
            <a:r>
              <a:rPr dirty="0" sz="1800" spc="-35">
                <a:latin typeface="Lucida Sans Unicode"/>
                <a:cs typeface="Lucida Sans Unicode"/>
              </a:rPr>
              <a:t>oficina </a:t>
            </a:r>
            <a:r>
              <a:rPr dirty="0" sz="1800" spc="-30">
                <a:latin typeface="Lucida Sans Unicode"/>
                <a:cs typeface="Lucida Sans Unicode"/>
              </a:rPr>
              <a:t>sostenible </a:t>
            </a:r>
            <a:r>
              <a:rPr dirty="0" sz="1800" spc="-25">
                <a:latin typeface="Lucida Sans Unicode"/>
                <a:cs typeface="Lucida Sans Unicode"/>
              </a:rPr>
              <a:t>y </a:t>
            </a:r>
            <a:r>
              <a:rPr dirty="0" sz="1800" spc="-35">
                <a:latin typeface="Lucida Sans Unicode"/>
                <a:cs typeface="Lucida Sans Unicode"/>
              </a:rPr>
              <a:t>significativa </a:t>
            </a:r>
            <a:r>
              <a:rPr dirty="0" sz="1800" spc="-5">
                <a:latin typeface="Lucida Sans Unicode"/>
                <a:cs typeface="Lucida Sans Unicode"/>
              </a:rPr>
              <a:t>ayuda </a:t>
            </a:r>
            <a:r>
              <a:rPr dirty="0" sz="1800" spc="15">
                <a:latin typeface="Lucida Sans Unicode"/>
                <a:cs typeface="Lucida Sans Unicode"/>
              </a:rPr>
              <a:t>a </a:t>
            </a:r>
            <a:r>
              <a:rPr dirty="0" sz="1800" spc="-30">
                <a:latin typeface="Lucida Sans Unicode"/>
                <a:cs typeface="Lucida Sans Unicode"/>
              </a:rPr>
              <a:t>su </a:t>
            </a:r>
            <a:r>
              <a:rPr dirty="0" sz="1800" spc="-5">
                <a:latin typeface="Lucida Sans Unicode"/>
                <a:cs typeface="Lucida Sans Unicode"/>
              </a:rPr>
              <a:t>empresa </a:t>
            </a:r>
            <a:r>
              <a:rPr dirty="0" sz="1800" spc="15">
                <a:latin typeface="Lucida Sans Unicode"/>
                <a:cs typeface="Lucida Sans Unicode"/>
              </a:rPr>
              <a:t>a </a:t>
            </a:r>
            <a:r>
              <a:rPr dirty="0" sz="1800" spc="2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estar </a:t>
            </a:r>
            <a:r>
              <a:rPr dirty="0" sz="1800" spc="-5">
                <a:latin typeface="Lucida Sans Unicode"/>
                <a:cs typeface="Lucida Sans Unicode"/>
              </a:rPr>
              <a:t>preparada </a:t>
            </a:r>
            <a:r>
              <a:rPr dirty="0" sz="1800">
                <a:latin typeface="Lucida Sans Unicode"/>
                <a:cs typeface="Lucida Sans Unicode"/>
              </a:rPr>
              <a:t>para </a:t>
            </a:r>
            <a:r>
              <a:rPr dirty="0" sz="1800" spc="-25">
                <a:latin typeface="Lucida Sans Unicode"/>
                <a:cs typeface="Lucida Sans Unicode"/>
              </a:rPr>
              <a:t>el </a:t>
            </a:r>
            <a:r>
              <a:rPr dirty="0" sz="1800" spc="-15">
                <a:latin typeface="Lucida Sans Unicode"/>
                <a:cs typeface="Lucida Sans Unicode"/>
              </a:rPr>
              <a:t>futuro </a:t>
            </a:r>
            <a:r>
              <a:rPr dirty="0" sz="1800" spc="-25">
                <a:latin typeface="Lucida Sans Unicode"/>
                <a:cs typeface="Lucida Sans Unicode"/>
              </a:rPr>
              <a:t>y </a:t>
            </a:r>
            <a:r>
              <a:rPr dirty="0" sz="1800" spc="-15">
                <a:latin typeface="Lucida Sans Unicode"/>
                <a:cs typeface="Lucida Sans Unicode"/>
              </a:rPr>
              <a:t>ser </a:t>
            </a:r>
            <a:r>
              <a:rPr dirty="0" sz="1800" spc="-25">
                <a:latin typeface="Lucida Sans Unicode"/>
                <a:cs typeface="Lucida Sans Unicode"/>
              </a:rPr>
              <a:t>progresiva. </a:t>
            </a:r>
            <a:r>
              <a:rPr dirty="0" sz="1800" spc="-20">
                <a:latin typeface="Lucida Sans Unicode"/>
                <a:cs typeface="Lucida Sans Unicode"/>
              </a:rPr>
              <a:t>Ahora </a:t>
            </a:r>
            <a:r>
              <a:rPr dirty="0" sz="1800" spc="-15">
                <a:latin typeface="Lucida Sans Unicode"/>
                <a:cs typeface="Lucida Sans Unicode"/>
              </a:rPr>
              <a:t>más </a:t>
            </a:r>
            <a:r>
              <a:rPr dirty="0" sz="1800" spc="-10">
                <a:latin typeface="Lucida Sans Unicode"/>
                <a:cs typeface="Lucida Sans Unicode"/>
              </a:rPr>
              <a:t> que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nunca,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los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empleados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y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clientes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esperan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que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las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empresas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tomen </a:t>
            </a:r>
            <a:r>
              <a:rPr dirty="0" sz="1800">
                <a:latin typeface="Lucida Sans Unicode"/>
                <a:cs typeface="Lucida Sans Unicode"/>
              </a:rPr>
              <a:t>una </a:t>
            </a:r>
            <a:r>
              <a:rPr dirty="0" sz="1800" spc="-40">
                <a:latin typeface="Lucida Sans Unicode"/>
                <a:cs typeface="Lucida Sans Unicode"/>
              </a:rPr>
              <a:t>posición </a:t>
            </a:r>
            <a:r>
              <a:rPr dirty="0" sz="1800" spc="-20">
                <a:latin typeface="Lucida Sans Unicode"/>
                <a:cs typeface="Lucida Sans Unicode"/>
              </a:rPr>
              <a:t>sobre </a:t>
            </a:r>
            <a:r>
              <a:rPr dirty="0" sz="1800" spc="-45">
                <a:latin typeface="Lucida Sans Unicode"/>
                <a:cs typeface="Lucida Sans Unicode"/>
              </a:rPr>
              <a:t>los </a:t>
            </a:r>
            <a:r>
              <a:rPr dirty="0" sz="1800" spc="-20">
                <a:latin typeface="Lucida Sans Unicode"/>
                <a:cs typeface="Lucida Sans Unicode"/>
              </a:rPr>
              <a:t>problemas </a:t>
            </a:r>
            <a:r>
              <a:rPr dirty="0" sz="1800" spc="-15">
                <a:latin typeface="Lucida Sans Unicode"/>
                <a:cs typeface="Lucida Sans Unicode"/>
              </a:rPr>
              <a:t>ambientales </a:t>
            </a:r>
            <a:r>
              <a:rPr dirty="0" sz="1800" spc="-25">
                <a:latin typeface="Lucida Sans Unicode"/>
                <a:cs typeface="Lucida Sans Unicode"/>
              </a:rPr>
              <a:t>y </a:t>
            </a:r>
            <a:r>
              <a:rPr dirty="0" sz="1800" spc="-2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trabajen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para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hacer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del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mundo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un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lugar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mejor.</a:t>
            </a:r>
            <a:endParaRPr sz="1800">
              <a:latin typeface="Lucida Sans Unicode"/>
              <a:cs typeface="Lucida Sans Unicode"/>
            </a:endParaRPr>
          </a:p>
          <a:p>
            <a:pPr marL="241300" marR="203200" indent="-228600">
              <a:lnSpc>
                <a:spcPct val="120500"/>
              </a:lnSpc>
              <a:spcBef>
                <a:spcPts val="1095"/>
              </a:spcBef>
            </a:pPr>
            <a:r>
              <a:rPr dirty="0" sz="1700" spc="-20">
                <a:latin typeface="Lucida Sans Unicode"/>
                <a:cs typeface="Lucida Sans Unicode"/>
              </a:rPr>
              <a:t>Las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empresas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ambientalmente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responsables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obtienen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una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ventaja </a:t>
            </a:r>
            <a:r>
              <a:rPr dirty="0" sz="1700" spc="-52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sobre </a:t>
            </a:r>
            <a:r>
              <a:rPr dirty="0" sz="1800" spc="-45">
                <a:latin typeface="Lucida Sans Unicode"/>
                <a:cs typeface="Lucida Sans Unicode"/>
              </a:rPr>
              <a:t>los </a:t>
            </a:r>
            <a:r>
              <a:rPr dirty="0" sz="1800" spc="-25">
                <a:latin typeface="Lucida Sans Unicode"/>
                <a:cs typeface="Lucida Sans Unicode"/>
              </a:rPr>
              <a:t>competidores y </a:t>
            </a:r>
            <a:r>
              <a:rPr dirty="0" sz="1800" spc="5">
                <a:latin typeface="Lucida Sans Unicode"/>
                <a:cs typeface="Lucida Sans Unicode"/>
              </a:rPr>
              <a:t>atraer </a:t>
            </a:r>
            <a:r>
              <a:rPr dirty="0" sz="1800" spc="-15">
                <a:latin typeface="Lucida Sans Unicode"/>
                <a:cs typeface="Lucida Sans Unicode"/>
              </a:rPr>
              <a:t>más </a:t>
            </a:r>
            <a:r>
              <a:rPr dirty="0" sz="1800" spc="-30">
                <a:latin typeface="Lucida Sans Unicode"/>
                <a:cs typeface="Lucida Sans Unicode"/>
              </a:rPr>
              <a:t>negocios </a:t>
            </a:r>
            <a:r>
              <a:rPr dirty="0" sz="1800" spc="-25">
                <a:latin typeface="Lucida Sans Unicode"/>
                <a:cs typeface="Lucida Sans Unicode"/>
              </a:rPr>
              <a:t>y talento. </a:t>
            </a:r>
            <a:r>
              <a:rPr dirty="0" sz="1800" spc="-30">
                <a:latin typeface="Lucida Sans Unicode"/>
                <a:cs typeface="Lucida Sans Unicode"/>
              </a:rPr>
              <a:t>Los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buscadores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empleo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15">
                <a:latin typeface="Lucida Sans Unicode"/>
                <a:cs typeface="Lucida Sans Unicode"/>
              </a:rPr>
              <a:t>a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menudo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eligen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la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"compañía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que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se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preocupa" </a:t>
            </a:r>
            <a:r>
              <a:rPr dirty="0" sz="1800" spc="-15">
                <a:latin typeface="Lucida Sans Unicode"/>
                <a:cs typeface="Lucida Sans Unicode"/>
              </a:rPr>
              <a:t>por </a:t>
            </a:r>
            <a:r>
              <a:rPr dirty="0" sz="1800" spc="-5">
                <a:latin typeface="Lucida Sans Unicode"/>
                <a:cs typeface="Lucida Sans Unicode"/>
              </a:rPr>
              <a:t>un </a:t>
            </a:r>
            <a:r>
              <a:rPr dirty="0" sz="1800" spc="-25">
                <a:latin typeface="Lucida Sans Unicode"/>
                <a:cs typeface="Lucida Sans Unicode"/>
              </a:rPr>
              <a:t>salario </a:t>
            </a:r>
            <a:r>
              <a:rPr dirty="0" sz="1800" spc="-15">
                <a:latin typeface="Lucida Sans Unicode"/>
                <a:cs typeface="Lucida Sans Unicode"/>
              </a:rPr>
              <a:t>más </a:t>
            </a:r>
            <a:r>
              <a:rPr dirty="0" sz="1800" spc="-35">
                <a:latin typeface="Lucida Sans Unicode"/>
                <a:cs typeface="Lucida Sans Unicode"/>
              </a:rPr>
              <a:t>alto. </a:t>
            </a:r>
            <a:r>
              <a:rPr dirty="0" sz="1800">
                <a:latin typeface="Lucida Sans Unicode"/>
                <a:cs typeface="Lucida Sans Unicode"/>
              </a:rPr>
              <a:t>Según </a:t>
            </a:r>
            <a:r>
              <a:rPr dirty="0" sz="1800" spc="-45">
                <a:latin typeface="Lucida Sans Unicode"/>
                <a:cs typeface="Lucida Sans Unicode"/>
              </a:rPr>
              <a:t>los </a:t>
            </a:r>
            <a:r>
              <a:rPr dirty="0" sz="1800" spc="-40">
                <a:latin typeface="Lucida Sans Unicode"/>
                <a:cs typeface="Lucida Sans Unicode"/>
              </a:rPr>
              <a:t>expertos, </a:t>
            </a:r>
            <a:r>
              <a:rPr dirty="0" sz="1800" spc="-45">
                <a:latin typeface="Lucida Sans Unicode"/>
                <a:cs typeface="Lucida Sans Unicode"/>
              </a:rPr>
              <a:t>los </a:t>
            </a:r>
            <a:r>
              <a:rPr dirty="0" sz="1800" spc="-4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empleados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que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están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satisfechos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con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su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trabajo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y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el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lugar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trabajo</a:t>
            </a:r>
            <a:r>
              <a:rPr dirty="0" sz="1800" spc="-11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siguen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siendo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leales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15">
                <a:latin typeface="Lucida Sans Unicode"/>
                <a:cs typeface="Lucida Sans Unicode"/>
              </a:rPr>
              <a:t>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la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empresa.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0505" y="5717642"/>
            <a:ext cx="5456555" cy="835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99"/>
              </a:lnSpc>
              <a:spcBef>
                <a:spcPts val="100"/>
              </a:spcBef>
            </a:pPr>
            <a:r>
              <a:rPr dirty="0" sz="1600" spc="-10">
                <a:solidFill>
                  <a:srgbClr val="076C6D"/>
                </a:solidFill>
                <a:latin typeface="Lucida Sans Unicode"/>
                <a:cs typeface="Lucida Sans Unicode"/>
                <a:hlinkClick r:id="rId3"/>
              </a:rPr>
              <a:t>Fuentes:</a:t>
            </a:r>
            <a:r>
              <a:rPr dirty="0" u="sng" sz="16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Una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oficina</a:t>
            </a:r>
            <a:r>
              <a:rPr dirty="0" u="sng" sz="16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sostenible:</a:t>
            </a:r>
            <a:r>
              <a:rPr dirty="0" u="sng" sz="16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¿cuáles</a:t>
            </a:r>
            <a:r>
              <a:rPr dirty="0" u="sng" sz="16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son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las</a:t>
            </a:r>
            <a:r>
              <a:rPr dirty="0" u="sng" sz="16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ventajas</a:t>
            </a:r>
            <a:r>
              <a:rPr dirty="0" u="sng" sz="16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y </a:t>
            </a:r>
            <a:r>
              <a:rPr dirty="0" sz="1600" spc="-490">
                <a:solidFill>
                  <a:srgbClr val="86A56D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cómo</a:t>
            </a:r>
            <a:r>
              <a:rPr dirty="0" u="sng" sz="1600" spc="-1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se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consigue?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u="heavy" sz="1050" spc="-6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7</a:t>
            </a:r>
            <a:r>
              <a:rPr dirty="0" u="heavy" sz="1050" spc="-6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2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beneficios</a:t>
            </a:r>
            <a:r>
              <a:rPr dirty="0" u="heavy" sz="1050" spc="-5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1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del</a:t>
            </a:r>
            <a:r>
              <a:rPr dirty="0" u="heavy" sz="1050" spc="-5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1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lugar</a:t>
            </a:r>
            <a:r>
              <a:rPr dirty="0" u="heavy" sz="1050" spc="-5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de</a:t>
            </a:r>
            <a:r>
              <a:rPr dirty="0" u="heavy" sz="1050" spc="-6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1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trabajo</a:t>
            </a:r>
            <a:r>
              <a:rPr dirty="0" u="heavy" sz="1050" spc="-5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2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sostenible</a:t>
            </a:r>
            <a:r>
              <a:rPr dirty="0" u="heavy" sz="1050" spc="-5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1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De</a:t>
            </a:r>
            <a:r>
              <a:rPr dirty="0" u="heavy" sz="1050" spc="39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3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si</a:t>
            </a:r>
            <a:r>
              <a:rPr dirty="0" u="heavy" sz="1050" spc="-2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gramo</a:t>
            </a:r>
            <a:r>
              <a:rPr dirty="0" u="heavy" sz="1050" spc="-1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heavy" sz="1050" spc="-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4"/>
              </a:rPr>
              <a:t>norte</a:t>
            </a:r>
            <a:endParaRPr sz="1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623" y="329184"/>
            <a:ext cx="3721735" cy="6102350"/>
          </a:xfrm>
          <a:custGeom>
            <a:avLst/>
            <a:gdLst/>
            <a:ahLst/>
            <a:cxnLst/>
            <a:rect l="l" t="t" r="r" b="b"/>
            <a:pathLst>
              <a:path w="3721735" h="6102350">
                <a:moveTo>
                  <a:pt x="3721608" y="0"/>
                </a:moveTo>
                <a:lnTo>
                  <a:pt x="0" y="0"/>
                </a:lnTo>
                <a:lnTo>
                  <a:pt x="0" y="6102096"/>
                </a:lnTo>
                <a:lnTo>
                  <a:pt x="3721608" y="6102096"/>
                </a:lnTo>
                <a:lnTo>
                  <a:pt x="3721608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60338" y="7162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3752466" y="6197600"/>
                </a:moveTo>
                <a:lnTo>
                  <a:pt x="3114195" y="6197600"/>
                </a:lnTo>
                <a:lnTo>
                  <a:pt x="3166762" y="6210300"/>
                </a:lnTo>
                <a:lnTo>
                  <a:pt x="3689617" y="6210300"/>
                </a:lnTo>
                <a:lnTo>
                  <a:pt x="3752466" y="6197600"/>
                </a:lnTo>
                <a:close/>
              </a:path>
              <a:path w="4932045" h="6210300">
                <a:moveTo>
                  <a:pt x="3906462" y="6184900"/>
                </a:moveTo>
                <a:lnTo>
                  <a:pt x="3013168" y="6184900"/>
                </a:lnTo>
                <a:lnTo>
                  <a:pt x="3062985" y="6197600"/>
                </a:lnTo>
                <a:lnTo>
                  <a:pt x="3854669" y="6197600"/>
                </a:lnTo>
                <a:lnTo>
                  <a:pt x="3906462" y="6184900"/>
                </a:lnTo>
                <a:close/>
              </a:path>
              <a:path w="4932045" h="6210300">
                <a:moveTo>
                  <a:pt x="4117229" y="6146800"/>
                </a:moveTo>
                <a:lnTo>
                  <a:pt x="2755816" y="6146800"/>
                </a:lnTo>
                <a:lnTo>
                  <a:pt x="2777487" y="6159500"/>
                </a:lnTo>
                <a:lnTo>
                  <a:pt x="2828481" y="6159500"/>
                </a:lnTo>
                <a:lnTo>
                  <a:pt x="2872398" y="6172200"/>
                </a:lnTo>
                <a:lnTo>
                  <a:pt x="2917841" y="6172200"/>
                </a:lnTo>
                <a:lnTo>
                  <a:pt x="2964775" y="6184900"/>
                </a:lnTo>
                <a:lnTo>
                  <a:pt x="3958658" y="6184900"/>
                </a:lnTo>
                <a:lnTo>
                  <a:pt x="4117229" y="6146800"/>
                </a:lnTo>
                <a:close/>
              </a:path>
              <a:path w="4932045" h="6210300">
                <a:moveTo>
                  <a:pt x="3313723" y="0"/>
                </a:moveTo>
                <a:lnTo>
                  <a:pt x="1642615" y="0"/>
                </a:lnTo>
                <a:lnTo>
                  <a:pt x="1584957" y="25400"/>
                </a:lnTo>
                <a:lnTo>
                  <a:pt x="1556426" y="50800"/>
                </a:lnTo>
                <a:lnTo>
                  <a:pt x="1528061" y="63500"/>
                </a:lnTo>
                <a:lnTo>
                  <a:pt x="1485570" y="101600"/>
                </a:lnTo>
                <a:lnTo>
                  <a:pt x="1443547" y="127000"/>
                </a:lnTo>
                <a:lnTo>
                  <a:pt x="1360957" y="177800"/>
                </a:lnTo>
                <a:lnTo>
                  <a:pt x="1320413" y="215900"/>
                </a:lnTo>
                <a:lnTo>
                  <a:pt x="1280386" y="241300"/>
                </a:lnTo>
                <a:lnTo>
                  <a:pt x="1240888" y="279400"/>
                </a:lnTo>
                <a:lnTo>
                  <a:pt x="1201931" y="304800"/>
                </a:lnTo>
                <a:lnTo>
                  <a:pt x="1163528" y="342900"/>
                </a:lnTo>
                <a:lnTo>
                  <a:pt x="1125690" y="381000"/>
                </a:lnTo>
                <a:lnTo>
                  <a:pt x="1088430" y="406400"/>
                </a:lnTo>
                <a:lnTo>
                  <a:pt x="1051759" y="444500"/>
                </a:lnTo>
                <a:lnTo>
                  <a:pt x="1015690" y="482600"/>
                </a:lnTo>
                <a:lnTo>
                  <a:pt x="980235" y="508000"/>
                </a:lnTo>
                <a:lnTo>
                  <a:pt x="945405" y="546100"/>
                </a:lnTo>
                <a:lnTo>
                  <a:pt x="911214" y="584200"/>
                </a:lnTo>
                <a:lnTo>
                  <a:pt x="877672" y="622300"/>
                </a:lnTo>
                <a:lnTo>
                  <a:pt x="844793" y="660400"/>
                </a:lnTo>
                <a:lnTo>
                  <a:pt x="812588" y="685800"/>
                </a:lnTo>
                <a:lnTo>
                  <a:pt x="781069" y="723900"/>
                </a:lnTo>
                <a:lnTo>
                  <a:pt x="750248" y="762000"/>
                </a:lnTo>
                <a:lnTo>
                  <a:pt x="720138" y="800100"/>
                </a:lnTo>
                <a:lnTo>
                  <a:pt x="690750" y="838200"/>
                </a:lnTo>
                <a:lnTo>
                  <a:pt x="657998" y="889000"/>
                </a:lnTo>
                <a:lnTo>
                  <a:pt x="626183" y="927100"/>
                </a:lnTo>
                <a:lnTo>
                  <a:pt x="595295" y="965200"/>
                </a:lnTo>
                <a:lnTo>
                  <a:pt x="565327" y="1016000"/>
                </a:lnTo>
                <a:lnTo>
                  <a:pt x="536271" y="1054100"/>
                </a:lnTo>
                <a:lnTo>
                  <a:pt x="508117" y="1104900"/>
                </a:lnTo>
                <a:lnTo>
                  <a:pt x="480858" y="1143000"/>
                </a:lnTo>
                <a:lnTo>
                  <a:pt x="454486" y="1193800"/>
                </a:lnTo>
                <a:lnTo>
                  <a:pt x="428991" y="1231900"/>
                </a:lnTo>
                <a:lnTo>
                  <a:pt x="404365" y="1282700"/>
                </a:lnTo>
                <a:lnTo>
                  <a:pt x="389983" y="1308100"/>
                </a:lnTo>
                <a:lnTo>
                  <a:pt x="375981" y="1333500"/>
                </a:lnTo>
                <a:lnTo>
                  <a:pt x="362360" y="1358900"/>
                </a:lnTo>
                <a:lnTo>
                  <a:pt x="349120" y="1384300"/>
                </a:lnTo>
                <a:lnTo>
                  <a:pt x="346072" y="1384300"/>
                </a:lnTo>
                <a:lnTo>
                  <a:pt x="340611" y="1397000"/>
                </a:lnTo>
                <a:lnTo>
                  <a:pt x="337496" y="1409700"/>
                </a:lnTo>
                <a:lnTo>
                  <a:pt x="333880" y="1409700"/>
                </a:lnTo>
                <a:lnTo>
                  <a:pt x="329789" y="1422400"/>
                </a:lnTo>
                <a:lnTo>
                  <a:pt x="325244" y="1435100"/>
                </a:lnTo>
                <a:lnTo>
                  <a:pt x="317749" y="1447800"/>
                </a:lnTo>
                <a:lnTo>
                  <a:pt x="310338" y="1460500"/>
                </a:lnTo>
                <a:lnTo>
                  <a:pt x="303045" y="1485900"/>
                </a:lnTo>
                <a:lnTo>
                  <a:pt x="295907" y="1498600"/>
                </a:lnTo>
                <a:lnTo>
                  <a:pt x="283418" y="1524000"/>
                </a:lnTo>
                <a:lnTo>
                  <a:pt x="270095" y="1549400"/>
                </a:lnTo>
                <a:lnTo>
                  <a:pt x="256152" y="1587500"/>
                </a:lnTo>
                <a:lnTo>
                  <a:pt x="241805" y="1625600"/>
                </a:lnTo>
                <a:lnTo>
                  <a:pt x="233326" y="1638300"/>
                </a:lnTo>
                <a:lnTo>
                  <a:pt x="225026" y="1663700"/>
                </a:lnTo>
                <a:lnTo>
                  <a:pt x="216892" y="1676400"/>
                </a:lnTo>
                <a:lnTo>
                  <a:pt x="208912" y="1701800"/>
                </a:lnTo>
                <a:lnTo>
                  <a:pt x="190087" y="1752600"/>
                </a:lnTo>
                <a:lnTo>
                  <a:pt x="172545" y="1803400"/>
                </a:lnTo>
                <a:lnTo>
                  <a:pt x="156234" y="1854200"/>
                </a:lnTo>
                <a:lnTo>
                  <a:pt x="141101" y="1905000"/>
                </a:lnTo>
                <a:lnTo>
                  <a:pt x="127092" y="1955800"/>
                </a:lnTo>
                <a:lnTo>
                  <a:pt x="114153" y="1993900"/>
                </a:lnTo>
                <a:lnTo>
                  <a:pt x="102232" y="2044700"/>
                </a:lnTo>
                <a:lnTo>
                  <a:pt x="100835" y="2044700"/>
                </a:lnTo>
                <a:lnTo>
                  <a:pt x="98329" y="2057400"/>
                </a:lnTo>
                <a:lnTo>
                  <a:pt x="95930" y="2070100"/>
                </a:lnTo>
                <a:lnTo>
                  <a:pt x="93602" y="2082800"/>
                </a:lnTo>
                <a:lnTo>
                  <a:pt x="91310" y="2082800"/>
                </a:lnTo>
                <a:lnTo>
                  <a:pt x="90167" y="2095500"/>
                </a:lnTo>
                <a:lnTo>
                  <a:pt x="89151" y="2095500"/>
                </a:lnTo>
                <a:lnTo>
                  <a:pt x="88135" y="2108200"/>
                </a:lnTo>
                <a:lnTo>
                  <a:pt x="86252" y="2108200"/>
                </a:lnTo>
                <a:lnTo>
                  <a:pt x="79626" y="2133600"/>
                </a:lnTo>
                <a:lnTo>
                  <a:pt x="78610" y="2146300"/>
                </a:lnTo>
                <a:lnTo>
                  <a:pt x="77467" y="2146300"/>
                </a:lnTo>
                <a:lnTo>
                  <a:pt x="75491" y="2159000"/>
                </a:lnTo>
                <a:lnTo>
                  <a:pt x="73562" y="2171700"/>
                </a:lnTo>
                <a:lnTo>
                  <a:pt x="69847" y="2184400"/>
                </a:lnTo>
                <a:lnTo>
                  <a:pt x="69085" y="2184400"/>
                </a:lnTo>
                <a:lnTo>
                  <a:pt x="68450" y="2197100"/>
                </a:lnTo>
                <a:lnTo>
                  <a:pt x="67688" y="2197100"/>
                </a:lnTo>
                <a:lnTo>
                  <a:pt x="56576" y="2247900"/>
                </a:lnTo>
                <a:lnTo>
                  <a:pt x="46987" y="2298700"/>
                </a:lnTo>
                <a:lnTo>
                  <a:pt x="40915" y="2336800"/>
                </a:lnTo>
                <a:lnTo>
                  <a:pt x="38859" y="2349500"/>
                </a:lnTo>
                <a:lnTo>
                  <a:pt x="37129" y="2362200"/>
                </a:lnTo>
                <a:lnTo>
                  <a:pt x="36234" y="2374900"/>
                </a:lnTo>
                <a:lnTo>
                  <a:pt x="35176" y="2374900"/>
                </a:lnTo>
                <a:lnTo>
                  <a:pt x="30735" y="2413000"/>
                </a:lnTo>
                <a:lnTo>
                  <a:pt x="26604" y="2438400"/>
                </a:lnTo>
                <a:lnTo>
                  <a:pt x="22853" y="2476500"/>
                </a:lnTo>
                <a:lnTo>
                  <a:pt x="19555" y="2501900"/>
                </a:lnTo>
                <a:lnTo>
                  <a:pt x="17777" y="2514600"/>
                </a:lnTo>
                <a:lnTo>
                  <a:pt x="17015" y="2514600"/>
                </a:lnTo>
                <a:lnTo>
                  <a:pt x="16761" y="2527300"/>
                </a:lnTo>
                <a:lnTo>
                  <a:pt x="16253" y="2527300"/>
                </a:lnTo>
                <a:lnTo>
                  <a:pt x="15182" y="2540000"/>
                </a:lnTo>
                <a:lnTo>
                  <a:pt x="14253" y="2552700"/>
                </a:lnTo>
                <a:lnTo>
                  <a:pt x="13467" y="2565400"/>
                </a:lnTo>
                <a:lnTo>
                  <a:pt x="12824" y="2578100"/>
                </a:lnTo>
                <a:lnTo>
                  <a:pt x="12328" y="2578100"/>
                </a:lnTo>
                <a:lnTo>
                  <a:pt x="11808" y="2590800"/>
                </a:lnTo>
                <a:lnTo>
                  <a:pt x="10792" y="2603500"/>
                </a:lnTo>
                <a:lnTo>
                  <a:pt x="7637" y="2641600"/>
                </a:lnTo>
                <a:lnTo>
                  <a:pt x="4887" y="2679700"/>
                </a:lnTo>
                <a:lnTo>
                  <a:pt x="2899" y="2717800"/>
                </a:lnTo>
                <a:lnTo>
                  <a:pt x="2029" y="2755900"/>
                </a:lnTo>
                <a:lnTo>
                  <a:pt x="570" y="2806700"/>
                </a:lnTo>
                <a:lnTo>
                  <a:pt x="0" y="2857500"/>
                </a:lnTo>
                <a:lnTo>
                  <a:pt x="316" y="2908300"/>
                </a:lnTo>
                <a:lnTo>
                  <a:pt x="1517" y="2959100"/>
                </a:lnTo>
                <a:lnTo>
                  <a:pt x="3601" y="3009900"/>
                </a:lnTo>
                <a:lnTo>
                  <a:pt x="6565" y="3060700"/>
                </a:lnTo>
                <a:lnTo>
                  <a:pt x="10407" y="3124200"/>
                </a:lnTo>
                <a:lnTo>
                  <a:pt x="15124" y="3175000"/>
                </a:lnTo>
                <a:lnTo>
                  <a:pt x="20714" y="3225800"/>
                </a:lnTo>
                <a:lnTo>
                  <a:pt x="27175" y="3276600"/>
                </a:lnTo>
                <a:lnTo>
                  <a:pt x="33486" y="3327400"/>
                </a:lnTo>
                <a:lnTo>
                  <a:pt x="40673" y="3378200"/>
                </a:lnTo>
                <a:lnTo>
                  <a:pt x="48731" y="3429000"/>
                </a:lnTo>
                <a:lnTo>
                  <a:pt x="57655" y="3479800"/>
                </a:lnTo>
                <a:lnTo>
                  <a:pt x="67439" y="3517900"/>
                </a:lnTo>
                <a:lnTo>
                  <a:pt x="78077" y="3568700"/>
                </a:lnTo>
                <a:lnTo>
                  <a:pt x="89565" y="3619500"/>
                </a:lnTo>
                <a:lnTo>
                  <a:pt x="101897" y="3670300"/>
                </a:lnTo>
                <a:lnTo>
                  <a:pt x="115068" y="3721100"/>
                </a:lnTo>
                <a:lnTo>
                  <a:pt x="129072" y="3771900"/>
                </a:lnTo>
                <a:lnTo>
                  <a:pt x="143904" y="3822700"/>
                </a:lnTo>
                <a:lnTo>
                  <a:pt x="159559" y="3873500"/>
                </a:lnTo>
                <a:lnTo>
                  <a:pt x="176031" y="3924300"/>
                </a:lnTo>
                <a:lnTo>
                  <a:pt x="193315" y="3975100"/>
                </a:lnTo>
                <a:lnTo>
                  <a:pt x="211405" y="4013200"/>
                </a:lnTo>
                <a:lnTo>
                  <a:pt x="230297" y="4064000"/>
                </a:lnTo>
                <a:lnTo>
                  <a:pt x="249984" y="4114800"/>
                </a:lnTo>
                <a:lnTo>
                  <a:pt x="270462" y="4165600"/>
                </a:lnTo>
                <a:lnTo>
                  <a:pt x="291725" y="4216400"/>
                </a:lnTo>
                <a:lnTo>
                  <a:pt x="313767" y="4254500"/>
                </a:lnTo>
                <a:lnTo>
                  <a:pt x="336584" y="4305300"/>
                </a:lnTo>
                <a:lnTo>
                  <a:pt x="360169" y="4356100"/>
                </a:lnTo>
                <a:lnTo>
                  <a:pt x="383259" y="4394200"/>
                </a:lnTo>
                <a:lnTo>
                  <a:pt x="407091" y="4445000"/>
                </a:lnTo>
                <a:lnTo>
                  <a:pt x="431644" y="4483100"/>
                </a:lnTo>
                <a:lnTo>
                  <a:pt x="456895" y="4533900"/>
                </a:lnTo>
                <a:lnTo>
                  <a:pt x="482822" y="4572000"/>
                </a:lnTo>
                <a:lnTo>
                  <a:pt x="509402" y="4622800"/>
                </a:lnTo>
                <a:lnTo>
                  <a:pt x="536614" y="4660900"/>
                </a:lnTo>
                <a:lnTo>
                  <a:pt x="564436" y="4699000"/>
                </a:lnTo>
                <a:lnTo>
                  <a:pt x="592844" y="4737100"/>
                </a:lnTo>
                <a:lnTo>
                  <a:pt x="621817" y="4787900"/>
                </a:lnTo>
                <a:lnTo>
                  <a:pt x="651333" y="4826000"/>
                </a:lnTo>
                <a:lnTo>
                  <a:pt x="681369" y="4864100"/>
                </a:lnTo>
                <a:lnTo>
                  <a:pt x="711903" y="4902200"/>
                </a:lnTo>
                <a:lnTo>
                  <a:pt x="742913" y="4940300"/>
                </a:lnTo>
                <a:lnTo>
                  <a:pt x="774376" y="4978400"/>
                </a:lnTo>
                <a:lnTo>
                  <a:pt x="806271" y="5016500"/>
                </a:lnTo>
                <a:lnTo>
                  <a:pt x="838575" y="5054600"/>
                </a:lnTo>
                <a:lnTo>
                  <a:pt x="871266" y="5092700"/>
                </a:lnTo>
                <a:lnTo>
                  <a:pt x="904322" y="5130800"/>
                </a:lnTo>
                <a:lnTo>
                  <a:pt x="937720" y="5156200"/>
                </a:lnTo>
                <a:lnTo>
                  <a:pt x="1005454" y="5232400"/>
                </a:lnTo>
                <a:lnTo>
                  <a:pt x="1039746" y="5257800"/>
                </a:lnTo>
                <a:lnTo>
                  <a:pt x="1119583" y="5334000"/>
                </a:lnTo>
                <a:lnTo>
                  <a:pt x="1200784" y="5410200"/>
                </a:lnTo>
                <a:lnTo>
                  <a:pt x="1241772" y="5435600"/>
                </a:lnTo>
                <a:lnTo>
                  <a:pt x="1282949" y="5473700"/>
                </a:lnTo>
                <a:lnTo>
                  <a:pt x="1324267" y="5499100"/>
                </a:lnTo>
                <a:lnTo>
                  <a:pt x="1365675" y="5537200"/>
                </a:lnTo>
                <a:lnTo>
                  <a:pt x="1407123" y="5562600"/>
                </a:lnTo>
                <a:lnTo>
                  <a:pt x="1448559" y="5600700"/>
                </a:lnTo>
                <a:lnTo>
                  <a:pt x="1654299" y="5727700"/>
                </a:lnTo>
                <a:lnTo>
                  <a:pt x="1705623" y="5753100"/>
                </a:lnTo>
                <a:lnTo>
                  <a:pt x="1755899" y="5791200"/>
                </a:lnTo>
                <a:lnTo>
                  <a:pt x="1780887" y="5803900"/>
                </a:lnTo>
                <a:lnTo>
                  <a:pt x="1793297" y="5803900"/>
                </a:lnTo>
                <a:lnTo>
                  <a:pt x="1805683" y="5816600"/>
                </a:lnTo>
                <a:lnTo>
                  <a:pt x="1855594" y="5842000"/>
                </a:lnTo>
                <a:lnTo>
                  <a:pt x="1908849" y="5867400"/>
                </a:lnTo>
                <a:lnTo>
                  <a:pt x="2012742" y="5918200"/>
                </a:lnTo>
                <a:lnTo>
                  <a:pt x="2063224" y="5930900"/>
                </a:lnTo>
                <a:lnTo>
                  <a:pt x="2112627" y="5956300"/>
                </a:lnTo>
                <a:lnTo>
                  <a:pt x="2160873" y="5969000"/>
                </a:lnTo>
                <a:lnTo>
                  <a:pt x="2207882" y="5994400"/>
                </a:lnTo>
                <a:lnTo>
                  <a:pt x="2297884" y="6019800"/>
                </a:lnTo>
                <a:lnTo>
                  <a:pt x="2340720" y="6045200"/>
                </a:lnTo>
                <a:lnTo>
                  <a:pt x="2382009" y="6057900"/>
                </a:lnTo>
                <a:lnTo>
                  <a:pt x="2401873" y="6057900"/>
                </a:lnTo>
                <a:lnTo>
                  <a:pt x="2424237" y="6070600"/>
                </a:lnTo>
                <a:lnTo>
                  <a:pt x="2448982" y="6070600"/>
                </a:lnTo>
                <a:lnTo>
                  <a:pt x="2475989" y="6083300"/>
                </a:lnTo>
                <a:lnTo>
                  <a:pt x="2498230" y="6083300"/>
                </a:lnTo>
                <a:lnTo>
                  <a:pt x="2509119" y="6096000"/>
                </a:lnTo>
                <a:lnTo>
                  <a:pt x="2519804" y="6096000"/>
                </a:lnTo>
                <a:lnTo>
                  <a:pt x="2569334" y="6108700"/>
                </a:lnTo>
                <a:lnTo>
                  <a:pt x="2595020" y="6108700"/>
                </a:lnTo>
                <a:lnTo>
                  <a:pt x="2602950" y="6121400"/>
                </a:lnTo>
                <a:lnTo>
                  <a:pt x="2634305" y="6121400"/>
                </a:lnTo>
                <a:lnTo>
                  <a:pt x="2658695" y="6134100"/>
                </a:lnTo>
                <a:lnTo>
                  <a:pt x="2714114" y="6134100"/>
                </a:lnTo>
                <a:lnTo>
                  <a:pt x="2730047" y="6146800"/>
                </a:lnTo>
                <a:lnTo>
                  <a:pt x="4170603" y="6146800"/>
                </a:lnTo>
                <a:lnTo>
                  <a:pt x="4277865" y="6121400"/>
                </a:lnTo>
                <a:lnTo>
                  <a:pt x="4425051" y="6083300"/>
                </a:lnTo>
                <a:lnTo>
                  <a:pt x="4474244" y="6057900"/>
                </a:lnTo>
                <a:lnTo>
                  <a:pt x="4621815" y="6019800"/>
                </a:lnTo>
                <a:lnTo>
                  <a:pt x="4670907" y="5994400"/>
                </a:lnTo>
                <a:lnTo>
                  <a:pt x="4719902" y="5981700"/>
                </a:lnTo>
                <a:lnTo>
                  <a:pt x="4768772" y="5956300"/>
                </a:lnTo>
                <a:lnTo>
                  <a:pt x="4817488" y="5943600"/>
                </a:lnTo>
                <a:lnTo>
                  <a:pt x="4931661" y="5880100"/>
                </a:lnTo>
                <a:lnTo>
                  <a:pt x="4931661" y="5715000"/>
                </a:lnTo>
                <a:lnTo>
                  <a:pt x="3245066" y="5715000"/>
                </a:lnTo>
                <a:lnTo>
                  <a:pt x="3190737" y="5702300"/>
                </a:lnTo>
                <a:lnTo>
                  <a:pt x="3138042" y="5702300"/>
                </a:lnTo>
                <a:lnTo>
                  <a:pt x="3087028" y="5689600"/>
                </a:lnTo>
                <a:lnTo>
                  <a:pt x="3037742" y="5689600"/>
                </a:lnTo>
                <a:lnTo>
                  <a:pt x="2990232" y="5676900"/>
                </a:lnTo>
                <a:lnTo>
                  <a:pt x="2944544" y="5676900"/>
                </a:lnTo>
                <a:lnTo>
                  <a:pt x="2900726" y="5664200"/>
                </a:lnTo>
                <a:lnTo>
                  <a:pt x="2858826" y="5664200"/>
                </a:lnTo>
                <a:lnTo>
                  <a:pt x="2818889" y="5651500"/>
                </a:lnTo>
                <a:lnTo>
                  <a:pt x="2752341" y="5638800"/>
                </a:lnTo>
                <a:lnTo>
                  <a:pt x="2740022" y="5638800"/>
                </a:lnTo>
                <a:lnTo>
                  <a:pt x="2733545" y="5626100"/>
                </a:lnTo>
                <a:lnTo>
                  <a:pt x="2699001" y="5626100"/>
                </a:lnTo>
                <a:lnTo>
                  <a:pt x="2677108" y="5613400"/>
                </a:lnTo>
                <a:lnTo>
                  <a:pt x="2657171" y="5613400"/>
                </a:lnTo>
                <a:lnTo>
                  <a:pt x="2620261" y="5600700"/>
                </a:lnTo>
                <a:lnTo>
                  <a:pt x="2601023" y="5600700"/>
                </a:lnTo>
                <a:lnTo>
                  <a:pt x="2581225" y="5588000"/>
                </a:lnTo>
                <a:lnTo>
                  <a:pt x="2560879" y="5588000"/>
                </a:lnTo>
                <a:lnTo>
                  <a:pt x="2539108" y="5575300"/>
                </a:lnTo>
                <a:lnTo>
                  <a:pt x="2537076" y="5575300"/>
                </a:lnTo>
                <a:lnTo>
                  <a:pt x="2512468" y="5562600"/>
                </a:lnTo>
                <a:lnTo>
                  <a:pt x="2477767" y="5562600"/>
                </a:lnTo>
                <a:lnTo>
                  <a:pt x="2434547" y="5537200"/>
                </a:lnTo>
                <a:lnTo>
                  <a:pt x="2343409" y="5511800"/>
                </a:lnTo>
                <a:lnTo>
                  <a:pt x="2295697" y="5486400"/>
                </a:lnTo>
                <a:lnTo>
                  <a:pt x="2246693" y="5461000"/>
                </a:lnTo>
                <a:lnTo>
                  <a:pt x="2196500" y="5448300"/>
                </a:lnTo>
                <a:lnTo>
                  <a:pt x="2092957" y="5397500"/>
                </a:lnTo>
                <a:lnTo>
                  <a:pt x="2082363" y="5384800"/>
                </a:lnTo>
                <a:lnTo>
                  <a:pt x="2071733" y="5384800"/>
                </a:lnTo>
                <a:lnTo>
                  <a:pt x="2050412" y="5372100"/>
                </a:lnTo>
                <a:lnTo>
                  <a:pt x="2018819" y="5359400"/>
                </a:lnTo>
                <a:lnTo>
                  <a:pt x="2008121" y="5346700"/>
                </a:lnTo>
                <a:lnTo>
                  <a:pt x="1943381" y="5308600"/>
                </a:lnTo>
                <a:lnTo>
                  <a:pt x="1921380" y="5295900"/>
                </a:lnTo>
                <a:lnTo>
                  <a:pt x="1878250" y="5270500"/>
                </a:lnTo>
                <a:lnTo>
                  <a:pt x="1790275" y="5219700"/>
                </a:lnTo>
                <a:lnTo>
                  <a:pt x="1746501" y="5181600"/>
                </a:lnTo>
                <a:lnTo>
                  <a:pt x="1628989" y="5105400"/>
                </a:lnTo>
                <a:lnTo>
                  <a:pt x="1589923" y="5067300"/>
                </a:lnTo>
                <a:lnTo>
                  <a:pt x="1551022" y="5041900"/>
                </a:lnTo>
                <a:lnTo>
                  <a:pt x="1512351" y="5003800"/>
                </a:lnTo>
                <a:lnTo>
                  <a:pt x="1473978" y="4978400"/>
                </a:lnTo>
                <a:lnTo>
                  <a:pt x="1435971" y="4940300"/>
                </a:lnTo>
                <a:lnTo>
                  <a:pt x="1398394" y="4902200"/>
                </a:lnTo>
                <a:lnTo>
                  <a:pt x="1363064" y="4864100"/>
                </a:lnTo>
                <a:lnTo>
                  <a:pt x="1328083" y="4838700"/>
                </a:lnTo>
                <a:lnTo>
                  <a:pt x="1293484" y="4800600"/>
                </a:lnTo>
                <a:lnTo>
                  <a:pt x="1259303" y="4762500"/>
                </a:lnTo>
                <a:lnTo>
                  <a:pt x="1225573" y="4724400"/>
                </a:lnTo>
                <a:lnTo>
                  <a:pt x="1192329" y="4686300"/>
                </a:lnTo>
                <a:lnTo>
                  <a:pt x="1159604" y="4648200"/>
                </a:lnTo>
                <a:lnTo>
                  <a:pt x="1127433" y="4610100"/>
                </a:lnTo>
                <a:lnTo>
                  <a:pt x="1095851" y="4572000"/>
                </a:lnTo>
                <a:lnTo>
                  <a:pt x="1064891" y="4521200"/>
                </a:lnTo>
                <a:lnTo>
                  <a:pt x="1034588" y="4483100"/>
                </a:lnTo>
                <a:lnTo>
                  <a:pt x="1004976" y="4445000"/>
                </a:lnTo>
                <a:lnTo>
                  <a:pt x="976089" y="4394200"/>
                </a:lnTo>
                <a:lnTo>
                  <a:pt x="947961" y="4356100"/>
                </a:lnTo>
                <a:lnTo>
                  <a:pt x="920627" y="4318000"/>
                </a:lnTo>
                <a:lnTo>
                  <a:pt x="894120" y="4267200"/>
                </a:lnTo>
                <a:lnTo>
                  <a:pt x="868476" y="4229100"/>
                </a:lnTo>
                <a:lnTo>
                  <a:pt x="843727" y="4178300"/>
                </a:lnTo>
                <a:lnTo>
                  <a:pt x="819909" y="4127500"/>
                </a:lnTo>
                <a:lnTo>
                  <a:pt x="796762" y="4089400"/>
                </a:lnTo>
                <a:lnTo>
                  <a:pt x="774487" y="4038600"/>
                </a:lnTo>
                <a:lnTo>
                  <a:pt x="753093" y="3987800"/>
                </a:lnTo>
                <a:lnTo>
                  <a:pt x="732587" y="3937000"/>
                </a:lnTo>
                <a:lnTo>
                  <a:pt x="712978" y="3898900"/>
                </a:lnTo>
                <a:lnTo>
                  <a:pt x="694272" y="3848100"/>
                </a:lnTo>
                <a:lnTo>
                  <a:pt x="676477" y="3797300"/>
                </a:lnTo>
                <a:lnTo>
                  <a:pt x="659602" y="3746500"/>
                </a:lnTo>
                <a:lnTo>
                  <a:pt x="643654" y="3708400"/>
                </a:lnTo>
                <a:lnTo>
                  <a:pt x="628640" y="3657600"/>
                </a:lnTo>
                <a:lnTo>
                  <a:pt x="614568" y="3606800"/>
                </a:lnTo>
                <a:lnTo>
                  <a:pt x="601445" y="3556000"/>
                </a:lnTo>
                <a:lnTo>
                  <a:pt x="589280" y="3505200"/>
                </a:lnTo>
                <a:lnTo>
                  <a:pt x="578081" y="3454400"/>
                </a:lnTo>
                <a:lnTo>
                  <a:pt x="567854" y="3403600"/>
                </a:lnTo>
                <a:lnTo>
                  <a:pt x="558607" y="3365500"/>
                </a:lnTo>
                <a:lnTo>
                  <a:pt x="550349" y="3314700"/>
                </a:lnTo>
                <a:lnTo>
                  <a:pt x="543086" y="3263900"/>
                </a:lnTo>
                <a:lnTo>
                  <a:pt x="536826" y="3213100"/>
                </a:lnTo>
                <a:lnTo>
                  <a:pt x="530793" y="3162300"/>
                </a:lnTo>
                <a:lnTo>
                  <a:pt x="525652" y="3111500"/>
                </a:lnTo>
                <a:lnTo>
                  <a:pt x="521412" y="3060700"/>
                </a:lnTo>
                <a:lnTo>
                  <a:pt x="518082" y="3009900"/>
                </a:lnTo>
                <a:lnTo>
                  <a:pt x="515669" y="2971800"/>
                </a:lnTo>
                <a:lnTo>
                  <a:pt x="514183" y="2921000"/>
                </a:lnTo>
                <a:lnTo>
                  <a:pt x="513631" y="2870200"/>
                </a:lnTo>
                <a:lnTo>
                  <a:pt x="514022" y="2819400"/>
                </a:lnTo>
                <a:lnTo>
                  <a:pt x="515363" y="2768600"/>
                </a:lnTo>
                <a:lnTo>
                  <a:pt x="515719" y="2743200"/>
                </a:lnTo>
                <a:lnTo>
                  <a:pt x="516681" y="2717800"/>
                </a:lnTo>
                <a:lnTo>
                  <a:pt x="518096" y="2692400"/>
                </a:lnTo>
                <a:lnTo>
                  <a:pt x="519808" y="2679700"/>
                </a:lnTo>
                <a:lnTo>
                  <a:pt x="519935" y="2667000"/>
                </a:lnTo>
                <a:lnTo>
                  <a:pt x="521543" y="2654300"/>
                </a:lnTo>
                <a:lnTo>
                  <a:pt x="522729" y="2641600"/>
                </a:lnTo>
                <a:lnTo>
                  <a:pt x="523997" y="2616200"/>
                </a:lnTo>
                <a:lnTo>
                  <a:pt x="525158" y="2603500"/>
                </a:lnTo>
                <a:lnTo>
                  <a:pt x="526248" y="2590800"/>
                </a:lnTo>
                <a:lnTo>
                  <a:pt x="527301" y="2578100"/>
                </a:lnTo>
                <a:lnTo>
                  <a:pt x="528012" y="2565400"/>
                </a:lnTo>
                <a:lnTo>
                  <a:pt x="528794" y="2565400"/>
                </a:lnTo>
                <a:lnTo>
                  <a:pt x="530476" y="2552700"/>
                </a:lnTo>
                <a:lnTo>
                  <a:pt x="540382" y="2476500"/>
                </a:lnTo>
                <a:lnTo>
                  <a:pt x="541271" y="2463800"/>
                </a:lnTo>
                <a:lnTo>
                  <a:pt x="542033" y="2463800"/>
                </a:lnTo>
                <a:lnTo>
                  <a:pt x="542922" y="2451100"/>
                </a:lnTo>
                <a:lnTo>
                  <a:pt x="543430" y="2451100"/>
                </a:lnTo>
                <a:lnTo>
                  <a:pt x="545812" y="2438400"/>
                </a:lnTo>
                <a:lnTo>
                  <a:pt x="548383" y="2413000"/>
                </a:lnTo>
                <a:lnTo>
                  <a:pt x="551146" y="2400300"/>
                </a:lnTo>
                <a:lnTo>
                  <a:pt x="554860" y="2374900"/>
                </a:lnTo>
                <a:lnTo>
                  <a:pt x="558686" y="2362200"/>
                </a:lnTo>
                <a:lnTo>
                  <a:pt x="562703" y="2336800"/>
                </a:lnTo>
                <a:lnTo>
                  <a:pt x="566862" y="2311400"/>
                </a:lnTo>
                <a:lnTo>
                  <a:pt x="571116" y="2298700"/>
                </a:lnTo>
                <a:lnTo>
                  <a:pt x="572005" y="2286000"/>
                </a:lnTo>
                <a:lnTo>
                  <a:pt x="573656" y="2286000"/>
                </a:lnTo>
                <a:lnTo>
                  <a:pt x="575014" y="2273300"/>
                </a:lnTo>
                <a:lnTo>
                  <a:pt x="576419" y="2273300"/>
                </a:lnTo>
                <a:lnTo>
                  <a:pt x="577871" y="2260600"/>
                </a:lnTo>
                <a:lnTo>
                  <a:pt x="579371" y="2260600"/>
                </a:lnTo>
                <a:lnTo>
                  <a:pt x="580387" y="2247900"/>
                </a:lnTo>
                <a:lnTo>
                  <a:pt x="581657" y="2247900"/>
                </a:lnTo>
                <a:lnTo>
                  <a:pt x="582800" y="2235200"/>
                </a:lnTo>
                <a:lnTo>
                  <a:pt x="584578" y="2235200"/>
                </a:lnTo>
                <a:lnTo>
                  <a:pt x="586356" y="2222500"/>
                </a:lnTo>
                <a:lnTo>
                  <a:pt x="588261" y="2222500"/>
                </a:lnTo>
                <a:lnTo>
                  <a:pt x="589277" y="2209800"/>
                </a:lnTo>
                <a:lnTo>
                  <a:pt x="591817" y="2197100"/>
                </a:lnTo>
                <a:lnTo>
                  <a:pt x="596961" y="2184400"/>
                </a:lnTo>
                <a:lnTo>
                  <a:pt x="600199" y="2171700"/>
                </a:lnTo>
                <a:lnTo>
                  <a:pt x="600961" y="2159000"/>
                </a:lnTo>
                <a:lnTo>
                  <a:pt x="617077" y="2108200"/>
                </a:lnTo>
                <a:lnTo>
                  <a:pt x="633719" y="2044700"/>
                </a:lnTo>
                <a:lnTo>
                  <a:pt x="650684" y="1993900"/>
                </a:lnTo>
                <a:lnTo>
                  <a:pt x="667766" y="1943100"/>
                </a:lnTo>
                <a:lnTo>
                  <a:pt x="684761" y="1892300"/>
                </a:lnTo>
                <a:lnTo>
                  <a:pt x="701465" y="1854200"/>
                </a:lnTo>
                <a:lnTo>
                  <a:pt x="718436" y="1803400"/>
                </a:lnTo>
                <a:lnTo>
                  <a:pt x="719960" y="1803400"/>
                </a:lnTo>
                <a:lnTo>
                  <a:pt x="730827" y="1778000"/>
                </a:lnTo>
                <a:lnTo>
                  <a:pt x="741931" y="1752600"/>
                </a:lnTo>
                <a:lnTo>
                  <a:pt x="753322" y="1727200"/>
                </a:lnTo>
                <a:lnTo>
                  <a:pt x="765045" y="1701800"/>
                </a:lnTo>
                <a:lnTo>
                  <a:pt x="770441" y="1689100"/>
                </a:lnTo>
                <a:lnTo>
                  <a:pt x="775539" y="1676400"/>
                </a:lnTo>
                <a:lnTo>
                  <a:pt x="780280" y="1663700"/>
                </a:lnTo>
                <a:lnTo>
                  <a:pt x="784603" y="1651000"/>
                </a:lnTo>
                <a:lnTo>
                  <a:pt x="790191" y="1651000"/>
                </a:lnTo>
                <a:lnTo>
                  <a:pt x="806047" y="1612900"/>
                </a:lnTo>
                <a:lnTo>
                  <a:pt x="822449" y="1574800"/>
                </a:lnTo>
                <a:lnTo>
                  <a:pt x="839519" y="1549400"/>
                </a:lnTo>
                <a:lnTo>
                  <a:pt x="857374" y="1511300"/>
                </a:lnTo>
                <a:lnTo>
                  <a:pt x="880692" y="1473200"/>
                </a:lnTo>
                <a:lnTo>
                  <a:pt x="904931" y="1435100"/>
                </a:lnTo>
                <a:lnTo>
                  <a:pt x="930098" y="1384300"/>
                </a:lnTo>
                <a:lnTo>
                  <a:pt x="956204" y="1346200"/>
                </a:lnTo>
                <a:lnTo>
                  <a:pt x="983255" y="1308100"/>
                </a:lnTo>
                <a:lnTo>
                  <a:pt x="1011261" y="1270000"/>
                </a:lnTo>
                <a:lnTo>
                  <a:pt x="1040229" y="1219200"/>
                </a:lnTo>
                <a:lnTo>
                  <a:pt x="1070169" y="1181100"/>
                </a:lnTo>
                <a:lnTo>
                  <a:pt x="1101087" y="1143000"/>
                </a:lnTo>
                <a:lnTo>
                  <a:pt x="1131444" y="1104900"/>
                </a:lnTo>
                <a:lnTo>
                  <a:pt x="1162704" y="1066800"/>
                </a:lnTo>
                <a:lnTo>
                  <a:pt x="1194849" y="1028700"/>
                </a:lnTo>
                <a:lnTo>
                  <a:pt x="1227859" y="990600"/>
                </a:lnTo>
                <a:lnTo>
                  <a:pt x="1261717" y="952500"/>
                </a:lnTo>
                <a:lnTo>
                  <a:pt x="1296402" y="914400"/>
                </a:lnTo>
                <a:lnTo>
                  <a:pt x="1331896" y="876300"/>
                </a:lnTo>
                <a:lnTo>
                  <a:pt x="1368181" y="838200"/>
                </a:lnTo>
                <a:lnTo>
                  <a:pt x="1405237" y="812800"/>
                </a:lnTo>
                <a:lnTo>
                  <a:pt x="1443046" y="774700"/>
                </a:lnTo>
                <a:lnTo>
                  <a:pt x="1481588" y="736600"/>
                </a:lnTo>
                <a:lnTo>
                  <a:pt x="1520844" y="698500"/>
                </a:lnTo>
                <a:lnTo>
                  <a:pt x="1560797" y="673100"/>
                </a:lnTo>
                <a:lnTo>
                  <a:pt x="1601426" y="635000"/>
                </a:lnTo>
                <a:lnTo>
                  <a:pt x="1642713" y="609600"/>
                </a:lnTo>
                <a:lnTo>
                  <a:pt x="1684640" y="571500"/>
                </a:lnTo>
                <a:lnTo>
                  <a:pt x="1727187" y="546100"/>
                </a:lnTo>
                <a:lnTo>
                  <a:pt x="1770335" y="508000"/>
                </a:lnTo>
                <a:lnTo>
                  <a:pt x="1858369" y="457200"/>
                </a:lnTo>
                <a:lnTo>
                  <a:pt x="1948481" y="406400"/>
                </a:lnTo>
                <a:lnTo>
                  <a:pt x="1994217" y="368300"/>
                </a:lnTo>
                <a:lnTo>
                  <a:pt x="2040358" y="355600"/>
                </a:lnTo>
                <a:lnTo>
                  <a:pt x="2228266" y="254000"/>
                </a:lnTo>
                <a:lnTo>
                  <a:pt x="2275900" y="241300"/>
                </a:lnTo>
                <a:lnTo>
                  <a:pt x="2323724" y="215900"/>
                </a:lnTo>
                <a:lnTo>
                  <a:pt x="2371704" y="203200"/>
                </a:lnTo>
                <a:lnTo>
                  <a:pt x="2419804" y="177800"/>
                </a:lnTo>
                <a:lnTo>
                  <a:pt x="2516218" y="152400"/>
                </a:lnTo>
                <a:lnTo>
                  <a:pt x="2564462" y="127000"/>
                </a:lnTo>
                <a:lnTo>
                  <a:pt x="2708907" y="88900"/>
                </a:lnTo>
                <a:lnTo>
                  <a:pt x="2810205" y="63500"/>
                </a:lnTo>
                <a:lnTo>
                  <a:pt x="2860508" y="63500"/>
                </a:lnTo>
                <a:lnTo>
                  <a:pt x="2960240" y="38100"/>
                </a:lnTo>
                <a:lnTo>
                  <a:pt x="3009596" y="38100"/>
                </a:lnTo>
                <a:lnTo>
                  <a:pt x="3058564" y="25400"/>
                </a:lnTo>
                <a:lnTo>
                  <a:pt x="3107106" y="25400"/>
                </a:lnTo>
                <a:lnTo>
                  <a:pt x="3155185" y="12700"/>
                </a:lnTo>
                <a:lnTo>
                  <a:pt x="3261627" y="12700"/>
                </a:lnTo>
                <a:lnTo>
                  <a:pt x="3313723" y="0"/>
                </a:lnTo>
                <a:close/>
              </a:path>
              <a:path w="4932045" h="6210300">
                <a:moveTo>
                  <a:pt x="4931661" y="5321300"/>
                </a:moveTo>
                <a:lnTo>
                  <a:pt x="4693851" y="5448300"/>
                </a:lnTo>
                <a:lnTo>
                  <a:pt x="4645416" y="5461000"/>
                </a:lnTo>
                <a:lnTo>
                  <a:pt x="4547865" y="5511800"/>
                </a:lnTo>
                <a:lnTo>
                  <a:pt x="4449676" y="5537200"/>
                </a:lnTo>
                <a:lnTo>
                  <a:pt x="4400444" y="5562600"/>
                </a:lnTo>
                <a:lnTo>
                  <a:pt x="3952606" y="5676900"/>
                </a:lnTo>
                <a:lnTo>
                  <a:pt x="3902771" y="5676900"/>
                </a:lnTo>
                <a:lnTo>
                  <a:pt x="3853295" y="5689600"/>
                </a:lnTo>
                <a:lnTo>
                  <a:pt x="3804226" y="5689600"/>
                </a:lnTo>
                <a:lnTo>
                  <a:pt x="3755614" y="5702300"/>
                </a:lnTo>
                <a:lnTo>
                  <a:pt x="3653962" y="5702300"/>
                </a:lnTo>
                <a:lnTo>
                  <a:pt x="3601082" y="5715000"/>
                </a:lnTo>
                <a:lnTo>
                  <a:pt x="4931661" y="5715000"/>
                </a:lnTo>
                <a:lnTo>
                  <a:pt x="4931661" y="532130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679448" y="2331720"/>
            <a:ext cx="975360" cy="866140"/>
            <a:chOff x="1679448" y="2331720"/>
            <a:chExt cx="975360" cy="866140"/>
          </a:xfrm>
        </p:grpSpPr>
        <p:sp>
          <p:nvSpPr>
            <p:cNvPr id="5" name="object 5"/>
            <p:cNvSpPr/>
            <p:nvPr/>
          </p:nvSpPr>
          <p:spPr>
            <a:xfrm>
              <a:off x="1684020" y="2336292"/>
              <a:ext cx="966469" cy="856615"/>
            </a:xfrm>
            <a:custGeom>
              <a:avLst/>
              <a:gdLst/>
              <a:ahLst/>
              <a:cxnLst/>
              <a:rect l="l" t="t" r="r" b="b"/>
              <a:pathLst>
                <a:path w="966469" h="856614">
                  <a:moveTo>
                    <a:pt x="619760" y="320167"/>
                  </a:moveTo>
                  <a:lnTo>
                    <a:pt x="551815" y="312038"/>
                  </a:lnTo>
                  <a:lnTo>
                    <a:pt x="548386" y="295910"/>
                  </a:lnTo>
                  <a:lnTo>
                    <a:pt x="542798" y="279654"/>
                  </a:lnTo>
                  <a:lnTo>
                    <a:pt x="537082" y="263525"/>
                  </a:lnTo>
                  <a:lnTo>
                    <a:pt x="530225" y="248666"/>
                  </a:lnTo>
                  <a:lnTo>
                    <a:pt x="572135" y="185166"/>
                  </a:lnTo>
                  <a:lnTo>
                    <a:pt x="575563" y="179705"/>
                  </a:lnTo>
                  <a:lnTo>
                    <a:pt x="577850" y="172974"/>
                  </a:lnTo>
                  <a:lnTo>
                    <a:pt x="578993" y="166243"/>
                  </a:lnTo>
                  <a:lnTo>
                    <a:pt x="578993" y="158115"/>
                  </a:lnTo>
                  <a:lnTo>
                    <a:pt x="577850" y="151384"/>
                  </a:lnTo>
                  <a:lnTo>
                    <a:pt x="576707" y="144525"/>
                  </a:lnTo>
                  <a:lnTo>
                    <a:pt x="573278" y="137795"/>
                  </a:lnTo>
                  <a:lnTo>
                    <a:pt x="569849" y="132461"/>
                  </a:lnTo>
                  <a:lnTo>
                    <a:pt x="538226" y="94615"/>
                  </a:lnTo>
                  <a:lnTo>
                    <a:pt x="533654" y="90550"/>
                  </a:lnTo>
                  <a:lnTo>
                    <a:pt x="527938" y="86487"/>
                  </a:lnTo>
                  <a:lnTo>
                    <a:pt x="522350" y="83820"/>
                  </a:lnTo>
                  <a:lnTo>
                    <a:pt x="516636" y="83820"/>
                  </a:lnTo>
                  <a:lnTo>
                    <a:pt x="509905" y="83820"/>
                  </a:lnTo>
                  <a:lnTo>
                    <a:pt x="504190" y="85090"/>
                  </a:lnTo>
                  <a:lnTo>
                    <a:pt x="498602" y="87757"/>
                  </a:lnTo>
                  <a:lnTo>
                    <a:pt x="494030" y="91821"/>
                  </a:lnTo>
                  <a:lnTo>
                    <a:pt x="440817" y="141859"/>
                  </a:lnTo>
                  <a:lnTo>
                    <a:pt x="428244" y="133731"/>
                  </a:lnTo>
                  <a:lnTo>
                    <a:pt x="414655" y="127000"/>
                  </a:lnTo>
                  <a:lnTo>
                    <a:pt x="401066" y="120269"/>
                  </a:lnTo>
                  <a:lnTo>
                    <a:pt x="387477" y="114808"/>
                  </a:lnTo>
                  <a:lnTo>
                    <a:pt x="379603" y="35179"/>
                  </a:lnTo>
                  <a:lnTo>
                    <a:pt x="378460" y="28448"/>
                  </a:lnTo>
                  <a:lnTo>
                    <a:pt x="376174" y="21590"/>
                  </a:lnTo>
                  <a:lnTo>
                    <a:pt x="372744" y="16256"/>
                  </a:lnTo>
                  <a:lnTo>
                    <a:pt x="369316" y="10795"/>
                  </a:lnTo>
                  <a:lnTo>
                    <a:pt x="363728" y="6731"/>
                  </a:lnTo>
                  <a:lnTo>
                    <a:pt x="359156" y="2667"/>
                  </a:lnTo>
                  <a:lnTo>
                    <a:pt x="352425" y="1397"/>
                  </a:lnTo>
                  <a:lnTo>
                    <a:pt x="346710" y="0"/>
                  </a:lnTo>
                  <a:lnTo>
                    <a:pt x="301371" y="0"/>
                  </a:lnTo>
                  <a:lnTo>
                    <a:pt x="295782" y="1397"/>
                  </a:lnTo>
                  <a:lnTo>
                    <a:pt x="290068" y="2667"/>
                  </a:lnTo>
                  <a:lnTo>
                    <a:pt x="268605" y="35179"/>
                  </a:lnTo>
                  <a:lnTo>
                    <a:pt x="260604" y="114808"/>
                  </a:lnTo>
                  <a:lnTo>
                    <a:pt x="247015" y="120269"/>
                  </a:lnTo>
                  <a:lnTo>
                    <a:pt x="233425" y="127000"/>
                  </a:lnTo>
                  <a:lnTo>
                    <a:pt x="220980" y="133731"/>
                  </a:lnTo>
                  <a:lnTo>
                    <a:pt x="208534" y="141859"/>
                  </a:lnTo>
                  <a:lnTo>
                    <a:pt x="155194" y="91821"/>
                  </a:lnTo>
                  <a:lnTo>
                    <a:pt x="149606" y="87757"/>
                  </a:lnTo>
                  <a:lnTo>
                    <a:pt x="143891" y="85090"/>
                  </a:lnTo>
                  <a:lnTo>
                    <a:pt x="138303" y="83820"/>
                  </a:lnTo>
                  <a:lnTo>
                    <a:pt x="132587" y="83820"/>
                  </a:lnTo>
                  <a:lnTo>
                    <a:pt x="126873" y="83820"/>
                  </a:lnTo>
                  <a:lnTo>
                    <a:pt x="120142" y="86487"/>
                  </a:lnTo>
                  <a:lnTo>
                    <a:pt x="115569" y="90550"/>
                  </a:lnTo>
                  <a:lnTo>
                    <a:pt x="110998" y="94615"/>
                  </a:lnTo>
                  <a:lnTo>
                    <a:pt x="79375" y="132461"/>
                  </a:lnTo>
                  <a:lnTo>
                    <a:pt x="74803" y="137795"/>
                  </a:lnTo>
                  <a:lnTo>
                    <a:pt x="72517" y="144525"/>
                  </a:lnTo>
                  <a:lnTo>
                    <a:pt x="70231" y="151384"/>
                  </a:lnTo>
                  <a:lnTo>
                    <a:pt x="69087" y="158115"/>
                  </a:lnTo>
                  <a:lnTo>
                    <a:pt x="69087" y="166243"/>
                  </a:lnTo>
                  <a:lnTo>
                    <a:pt x="70231" y="172974"/>
                  </a:lnTo>
                  <a:lnTo>
                    <a:pt x="72517" y="179705"/>
                  </a:lnTo>
                  <a:lnTo>
                    <a:pt x="75946" y="185166"/>
                  </a:lnTo>
                  <a:lnTo>
                    <a:pt x="117856" y="248666"/>
                  </a:lnTo>
                  <a:lnTo>
                    <a:pt x="110998" y="263525"/>
                  </a:lnTo>
                  <a:lnTo>
                    <a:pt x="105410" y="279654"/>
                  </a:lnTo>
                  <a:lnTo>
                    <a:pt x="100837" y="295910"/>
                  </a:lnTo>
                  <a:lnTo>
                    <a:pt x="96393" y="312038"/>
                  </a:lnTo>
                  <a:lnTo>
                    <a:pt x="29463" y="320167"/>
                  </a:lnTo>
                  <a:lnTo>
                    <a:pt x="23875" y="322961"/>
                  </a:lnTo>
                  <a:lnTo>
                    <a:pt x="18161" y="325628"/>
                  </a:lnTo>
                  <a:lnTo>
                    <a:pt x="0" y="353949"/>
                  </a:lnTo>
                  <a:lnTo>
                    <a:pt x="0" y="360807"/>
                  </a:lnTo>
                  <a:lnTo>
                    <a:pt x="0" y="413385"/>
                  </a:lnTo>
                  <a:lnTo>
                    <a:pt x="0" y="421513"/>
                  </a:lnTo>
                  <a:lnTo>
                    <a:pt x="2286" y="428371"/>
                  </a:lnTo>
                  <a:lnTo>
                    <a:pt x="96393" y="463423"/>
                  </a:lnTo>
                  <a:lnTo>
                    <a:pt x="100837" y="479679"/>
                  </a:lnTo>
                  <a:lnTo>
                    <a:pt x="105410" y="494538"/>
                  </a:lnTo>
                  <a:lnTo>
                    <a:pt x="110998" y="510667"/>
                  </a:lnTo>
                  <a:lnTo>
                    <a:pt x="117856" y="525526"/>
                  </a:lnTo>
                  <a:lnTo>
                    <a:pt x="75946" y="589026"/>
                  </a:lnTo>
                  <a:lnTo>
                    <a:pt x="72517" y="595884"/>
                  </a:lnTo>
                  <a:lnTo>
                    <a:pt x="70231" y="602615"/>
                  </a:lnTo>
                  <a:lnTo>
                    <a:pt x="69087" y="609346"/>
                  </a:lnTo>
                  <a:lnTo>
                    <a:pt x="69087" y="616077"/>
                  </a:lnTo>
                  <a:lnTo>
                    <a:pt x="70231" y="622808"/>
                  </a:lnTo>
                  <a:lnTo>
                    <a:pt x="72517" y="629666"/>
                  </a:lnTo>
                  <a:lnTo>
                    <a:pt x="74803" y="636397"/>
                  </a:lnTo>
                  <a:lnTo>
                    <a:pt x="79375" y="641731"/>
                  </a:lnTo>
                  <a:lnTo>
                    <a:pt x="110998" y="679577"/>
                  </a:lnTo>
                  <a:lnTo>
                    <a:pt x="115569" y="685038"/>
                  </a:lnTo>
                  <a:lnTo>
                    <a:pt x="120142" y="687705"/>
                  </a:lnTo>
                  <a:lnTo>
                    <a:pt x="126873" y="690372"/>
                  </a:lnTo>
                  <a:lnTo>
                    <a:pt x="132587" y="691769"/>
                  </a:lnTo>
                  <a:lnTo>
                    <a:pt x="138303" y="691769"/>
                  </a:lnTo>
                  <a:lnTo>
                    <a:pt x="143891" y="689102"/>
                  </a:lnTo>
                  <a:lnTo>
                    <a:pt x="149606" y="686435"/>
                  </a:lnTo>
                  <a:lnTo>
                    <a:pt x="155194" y="683641"/>
                  </a:lnTo>
                  <a:lnTo>
                    <a:pt x="208534" y="633730"/>
                  </a:lnTo>
                  <a:lnTo>
                    <a:pt x="220980" y="640461"/>
                  </a:lnTo>
                  <a:lnTo>
                    <a:pt x="233425" y="648588"/>
                  </a:lnTo>
                  <a:lnTo>
                    <a:pt x="247015" y="653923"/>
                  </a:lnTo>
                  <a:lnTo>
                    <a:pt x="260604" y="659384"/>
                  </a:lnTo>
                  <a:lnTo>
                    <a:pt x="268605" y="739013"/>
                  </a:lnTo>
                  <a:lnTo>
                    <a:pt x="290068" y="771525"/>
                  </a:lnTo>
                  <a:lnTo>
                    <a:pt x="295782" y="774192"/>
                  </a:lnTo>
                  <a:lnTo>
                    <a:pt x="301371" y="774192"/>
                  </a:lnTo>
                  <a:lnTo>
                    <a:pt x="346710" y="774192"/>
                  </a:lnTo>
                  <a:lnTo>
                    <a:pt x="352425" y="774192"/>
                  </a:lnTo>
                  <a:lnTo>
                    <a:pt x="359156" y="771525"/>
                  </a:lnTo>
                  <a:lnTo>
                    <a:pt x="379603" y="739013"/>
                  </a:lnTo>
                  <a:lnTo>
                    <a:pt x="387477" y="659384"/>
                  </a:lnTo>
                  <a:lnTo>
                    <a:pt x="401066" y="653923"/>
                  </a:lnTo>
                  <a:lnTo>
                    <a:pt x="414655" y="648588"/>
                  </a:lnTo>
                  <a:lnTo>
                    <a:pt x="428244" y="640461"/>
                  </a:lnTo>
                  <a:lnTo>
                    <a:pt x="440817" y="633730"/>
                  </a:lnTo>
                  <a:lnTo>
                    <a:pt x="494030" y="683641"/>
                  </a:lnTo>
                  <a:lnTo>
                    <a:pt x="498602" y="686435"/>
                  </a:lnTo>
                  <a:lnTo>
                    <a:pt x="504190" y="689102"/>
                  </a:lnTo>
                  <a:lnTo>
                    <a:pt x="509905" y="691769"/>
                  </a:lnTo>
                  <a:lnTo>
                    <a:pt x="516636" y="691769"/>
                  </a:lnTo>
                  <a:lnTo>
                    <a:pt x="522350" y="690372"/>
                  </a:lnTo>
                  <a:lnTo>
                    <a:pt x="527938" y="687705"/>
                  </a:lnTo>
                  <a:lnTo>
                    <a:pt x="533654" y="685038"/>
                  </a:lnTo>
                  <a:lnTo>
                    <a:pt x="538226" y="679577"/>
                  </a:lnTo>
                  <a:lnTo>
                    <a:pt x="569849" y="641731"/>
                  </a:lnTo>
                  <a:lnTo>
                    <a:pt x="573278" y="636397"/>
                  </a:lnTo>
                  <a:lnTo>
                    <a:pt x="576707" y="629666"/>
                  </a:lnTo>
                  <a:lnTo>
                    <a:pt x="577850" y="622808"/>
                  </a:lnTo>
                  <a:lnTo>
                    <a:pt x="578993" y="616077"/>
                  </a:lnTo>
                  <a:lnTo>
                    <a:pt x="578993" y="609346"/>
                  </a:lnTo>
                  <a:lnTo>
                    <a:pt x="577850" y="602615"/>
                  </a:lnTo>
                  <a:lnTo>
                    <a:pt x="575563" y="595884"/>
                  </a:lnTo>
                  <a:lnTo>
                    <a:pt x="572135" y="589026"/>
                  </a:lnTo>
                  <a:lnTo>
                    <a:pt x="530225" y="525526"/>
                  </a:lnTo>
                  <a:lnTo>
                    <a:pt x="537082" y="510667"/>
                  </a:lnTo>
                  <a:lnTo>
                    <a:pt x="542798" y="494538"/>
                  </a:lnTo>
                  <a:lnTo>
                    <a:pt x="548386" y="479679"/>
                  </a:lnTo>
                  <a:lnTo>
                    <a:pt x="551815" y="463423"/>
                  </a:lnTo>
                  <a:lnTo>
                    <a:pt x="619760" y="454025"/>
                  </a:lnTo>
                  <a:lnTo>
                    <a:pt x="648081" y="421513"/>
                  </a:lnTo>
                  <a:lnTo>
                    <a:pt x="649224" y="413385"/>
                  </a:lnTo>
                  <a:lnTo>
                    <a:pt x="649224" y="360807"/>
                  </a:lnTo>
                  <a:lnTo>
                    <a:pt x="648081" y="353949"/>
                  </a:lnTo>
                  <a:lnTo>
                    <a:pt x="646938" y="345821"/>
                  </a:lnTo>
                  <a:lnTo>
                    <a:pt x="643509" y="340487"/>
                  </a:lnTo>
                  <a:lnTo>
                    <a:pt x="640207" y="333756"/>
                  </a:lnTo>
                  <a:lnTo>
                    <a:pt x="635635" y="329692"/>
                  </a:lnTo>
                  <a:lnTo>
                    <a:pt x="631063" y="325628"/>
                  </a:lnTo>
                  <a:lnTo>
                    <a:pt x="625348" y="322961"/>
                  </a:lnTo>
                  <a:lnTo>
                    <a:pt x="619760" y="320167"/>
                  </a:lnTo>
                  <a:close/>
                </a:path>
                <a:path w="966469" h="856614">
                  <a:moveTo>
                    <a:pt x="398780" y="477012"/>
                  </a:moveTo>
                  <a:lnTo>
                    <a:pt x="390906" y="485013"/>
                  </a:lnTo>
                  <a:lnTo>
                    <a:pt x="382905" y="493141"/>
                  </a:lnTo>
                  <a:lnTo>
                    <a:pt x="344424" y="510667"/>
                  </a:lnTo>
                  <a:lnTo>
                    <a:pt x="334263" y="512063"/>
                  </a:lnTo>
                  <a:lnTo>
                    <a:pt x="324104" y="513461"/>
                  </a:lnTo>
                  <a:lnTo>
                    <a:pt x="284480" y="503936"/>
                  </a:lnTo>
                  <a:lnTo>
                    <a:pt x="249300" y="477012"/>
                  </a:lnTo>
                  <a:lnTo>
                    <a:pt x="242443" y="467487"/>
                  </a:lnTo>
                  <a:lnTo>
                    <a:pt x="235712" y="456692"/>
                  </a:lnTo>
                  <a:lnTo>
                    <a:pt x="231140" y="445897"/>
                  </a:lnTo>
                  <a:lnTo>
                    <a:pt x="226568" y="435102"/>
                  </a:lnTo>
                  <a:lnTo>
                    <a:pt x="223138" y="422910"/>
                  </a:lnTo>
                  <a:lnTo>
                    <a:pt x="220980" y="410718"/>
                  </a:lnTo>
                  <a:lnTo>
                    <a:pt x="218694" y="399923"/>
                  </a:lnTo>
                  <a:lnTo>
                    <a:pt x="218694" y="387731"/>
                  </a:lnTo>
                  <a:lnTo>
                    <a:pt x="218694" y="375666"/>
                  </a:lnTo>
                  <a:lnTo>
                    <a:pt x="220980" y="363474"/>
                  </a:lnTo>
                  <a:lnTo>
                    <a:pt x="235712" y="317500"/>
                  </a:lnTo>
                  <a:lnTo>
                    <a:pt x="249300" y="298577"/>
                  </a:lnTo>
                  <a:lnTo>
                    <a:pt x="257175" y="289179"/>
                  </a:lnTo>
                  <a:lnTo>
                    <a:pt x="266319" y="282448"/>
                  </a:lnTo>
                  <a:lnTo>
                    <a:pt x="275336" y="275590"/>
                  </a:lnTo>
                  <a:lnTo>
                    <a:pt x="313817" y="262128"/>
                  </a:lnTo>
                  <a:lnTo>
                    <a:pt x="324104" y="260731"/>
                  </a:lnTo>
                  <a:lnTo>
                    <a:pt x="334263" y="262128"/>
                  </a:lnTo>
                  <a:lnTo>
                    <a:pt x="344424" y="263525"/>
                  </a:lnTo>
                  <a:lnTo>
                    <a:pt x="382905" y="282448"/>
                  </a:lnTo>
                  <a:lnTo>
                    <a:pt x="398780" y="298577"/>
                  </a:lnTo>
                  <a:lnTo>
                    <a:pt x="422656" y="340487"/>
                  </a:lnTo>
                  <a:lnTo>
                    <a:pt x="429387" y="375666"/>
                  </a:lnTo>
                  <a:lnTo>
                    <a:pt x="429387" y="387731"/>
                  </a:lnTo>
                  <a:lnTo>
                    <a:pt x="429387" y="399923"/>
                  </a:lnTo>
                  <a:lnTo>
                    <a:pt x="418084" y="445897"/>
                  </a:lnTo>
                  <a:lnTo>
                    <a:pt x="398780" y="477012"/>
                  </a:lnTo>
                  <a:close/>
                </a:path>
                <a:path w="966469" h="856614">
                  <a:moveTo>
                    <a:pt x="934212" y="533908"/>
                  </a:moveTo>
                  <a:lnTo>
                    <a:pt x="881761" y="547370"/>
                  </a:lnTo>
                  <a:lnTo>
                    <a:pt x="876046" y="537972"/>
                  </a:lnTo>
                  <a:lnTo>
                    <a:pt x="869188" y="529844"/>
                  </a:lnTo>
                  <a:lnTo>
                    <a:pt x="887476" y="468757"/>
                  </a:lnTo>
                  <a:lnTo>
                    <a:pt x="888619" y="464693"/>
                  </a:lnTo>
                  <a:lnTo>
                    <a:pt x="888619" y="460629"/>
                  </a:lnTo>
                  <a:lnTo>
                    <a:pt x="887476" y="452500"/>
                  </a:lnTo>
                  <a:lnTo>
                    <a:pt x="882904" y="445770"/>
                  </a:lnTo>
                  <a:lnTo>
                    <a:pt x="880618" y="441706"/>
                  </a:lnTo>
                  <a:lnTo>
                    <a:pt x="878332" y="440309"/>
                  </a:lnTo>
                  <a:lnTo>
                    <a:pt x="854329" y="425450"/>
                  </a:lnTo>
                  <a:lnTo>
                    <a:pt x="851027" y="424053"/>
                  </a:lnTo>
                  <a:lnTo>
                    <a:pt x="847598" y="424053"/>
                  </a:lnTo>
                  <a:lnTo>
                    <a:pt x="840740" y="424053"/>
                  </a:lnTo>
                  <a:lnTo>
                    <a:pt x="833882" y="428117"/>
                  </a:lnTo>
                  <a:lnTo>
                    <a:pt x="831596" y="430784"/>
                  </a:lnTo>
                  <a:lnTo>
                    <a:pt x="829310" y="433578"/>
                  </a:lnTo>
                  <a:lnTo>
                    <a:pt x="799592" y="487807"/>
                  </a:lnTo>
                  <a:lnTo>
                    <a:pt x="789432" y="486410"/>
                  </a:lnTo>
                  <a:lnTo>
                    <a:pt x="780288" y="486410"/>
                  </a:lnTo>
                  <a:lnTo>
                    <a:pt x="757428" y="428117"/>
                  </a:lnTo>
                  <a:lnTo>
                    <a:pt x="755269" y="424053"/>
                  </a:lnTo>
                  <a:lnTo>
                    <a:pt x="752856" y="421386"/>
                  </a:lnTo>
                  <a:lnTo>
                    <a:pt x="747268" y="417322"/>
                  </a:lnTo>
                  <a:lnTo>
                    <a:pt x="740410" y="414528"/>
                  </a:lnTo>
                  <a:lnTo>
                    <a:pt x="736981" y="414528"/>
                  </a:lnTo>
                  <a:lnTo>
                    <a:pt x="733552" y="415925"/>
                  </a:lnTo>
                  <a:lnTo>
                    <a:pt x="708406" y="425450"/>
                  </a:lnTo>
                  <a:lnTo>
                    <a:pt x="704977" y="426720"/>
                  </a:lnTo>
                  <a:lnTo>
                    <a:pt x="701548" y="429513"/>
                  </a:lnTo>
                  <a:lnTo>
                    <a:pt x="696976" y="436245"/>
                  </a:lnTo>
                  <a:lnTo>
                    <a:pt x="694817" y="444373"/>
                  </a:lnTo>
                  <a:lnTo>
                    <a:pt x="694817" y="448437"/>
                  </a:lnTo>
                  <a:lnTo>
                    <a:pt x="694817" y="452500"/>
                  </a:lnTo>
                  <a:lnTo>
                    <a:pt x="706119" y="516255"/>
                  </a:lnTo>
                  <a:lnTo>
                    <a:pt x="698119" y="522986"/>
                  </a:lnTo>
                  <a:lnTo>
                    <a:pt x="691388" y="531113"/>
                  </a:lnTo>
                  <a:lnTo>
                    <a:pt x="641096" y="508127"/>
                  </a:lnTo>
                  <a:lnTo>
                    <a:pt x="637667" y="508127"/>
                  </a:lnTo>
                  <a:lnTo>
                    <a:pt x="633222" y="506730"/>
                  </a:lnTo>
                  <a:lnTo>
                    <a:pt x="604647" y="547370"/>
                  </a:lnTo>
                  <a:lnTo>
                    <a:pt x="603504" y="551434"/>
                  </a:lnTo>
                  <a:lnTo>
                    <a:pt x="602361" y="555498"/>
                  </a:lnTo>
                  <a:lnTo>
                    <a:pt x="603504" y="565023"/>
                  </a:lnTo>
                  <a:lnTo>
                    <a:pt x="605790" y="571754"/>
                  </a:lnTo>
                  <a:lnTo>
                    <a:pt x="608076" y="575818"/>
                  </a:lnTo>
                  <a:lnTo>
                    <a:pt x="611505" y="578612"/>
                  </a:lnTo>
                  <a:lnTo>
                    <a:pt x="657098" y="613791"/>
                  </a:lnTo>
                  <a:lnTo>
                    <a:pt x="655955" y="624713"/>
                  </a:lnTo>
                  <a:lnTo>
                    <a:pt x="654812" y="636905"/>
                  </a:lnTo>
                  <a:lnTo>
                    <a:pt x="605790" y="663956"/>
                  </a:lnTo>
                  <a:lnTo>
                    <a:pt x="603504" y="665353"/>
                  </a:lnTo>
                  <a:lnTo>
                    <a:pt x="600075" y="668020"/>
                  </a:lnTo>
                  <a:lnTo>
                    <a:pt x="596646" y="676148"/>
                  </a:lnTo>
                  <a:lnTo>
                    <a:pt x="594360" y="684403"/>
                  </a:lnTo>
                  <a:lnTo>
                    <a:pt x="595503" y="688467"/>
                  </a:lnTo>
                  <a:lnTo>
                    <a:pt x="595503" y="692531"/>
                  </a:lnTo>
                  <a:lnTo>
                    <a:pt x="604647" y="722249"/>
                  </a:lnTo>
                  <a:lnTo>
                    <a:pt x="605790" y="724916"/>
                  </a:lnTo>
                  <a:lnTo>
                    <a:pt x="608076" y="728980"/>
                  </a:lnTo>
                  <a:lnTo>
                    <a:pt x="612648" y="734441"/>
                  </a:lnTo>
                  <a:lnTo>
                    <a:pt x="619506" y="737108"/>
                  </a:lnTo>
                  <a:lnTo>
                    <a:pt x="622935" y="737108"/>
                  </a:lnTo>
                  <a:lnTo>
                    <a:pt x="626237" y="737108"/>
                  </a:lnTo>
                  <a:lnTo>
                    <a:pt x="679957" y="723646"/>
                  </a:lnTo>
                  <a:lnTo>
                    <a:pt x="685673" y="733044"/>
                  </a:lnTo>
                  <a:lnTo>
                    <a:pt x="692404" y="741172"/>
                  </a:lnTo>
                  <a:lnTo>
                    <a:pt x="674243" y="802259"/>
                  </a:lnTo>
                  <a:lnTo>
                    <a:pt x="673100" y="806323"/>
                  </a:lnTo>
                  <a:lnTo>
                    <a:pt x="673100" y="810387"/>
                  </a:lnTo>
                  <a:lnTo>
                    <a:pt x="674243" y="818515"/>
                  </a:lnTo>
                  <a:lnTo>
                    <a:pt x="677672" y="825246"/>
                  </a:lnTo>
                  <a:lnTo>
                    <a:pt x="680974" y="828040"/>
                  </a:lnTo>
                  <a:lnTo>
                    <a:pt x="683387" y="830707"/>
                  </a:lnTo>
                  <a:lnTo>
                    <a:pt x="707263" y="844296"/>
                  </a:lnTo>
                  <a:lnTo>
                    <a:pt x="710692" y="846963"/>
                  </a:lnTo>
                  <a:lnTo>
                    <a:pt x="714121" y="846963"/>
                  </a:lnTo>
                  <a:lnTo>
                    <a:pt x="720979" y="846963"/>
                  </a:lnTo>
                  <a:lnTo>
                    <a:pt x="727837" y="842899"/>
                  </a:lnTo>
                  <a:lnTo>
                    <a:pt x="730123" y="840232"/>
                  </a:lnTo>
                  <a:lnTo>
                    <a:pt x="732409" y="837565"/>
                  </a:lnTo>
                  <a:lnTo>
                    <a:pt x="762000" y="783209"/>
                  </a:lnTo>
                  <a:lnTo>
                    <a:pt x="772287" y="784606"/>
                  </a:lnTo>
                  <a:lnTo>
                    <a:pt x="781431" y="784606"/>
                  </a:lnTo>
                  <a:lnTo>
                    <a:pt x="804291" y="842899"/>
                  </a:lnTo>
                  <a:lnTo>
                    <a:pt x="806577" y="846963"/>
                  </a:lnTo>
                  <a:lnTo>
                    <a:pt x="808736" y="849757"/>
                  </a:lnTo>
                  <a:lnTo>
                    <a:pt x="814451" y="853821"/>
                  </a:lnTo>
                  <a:lnTo>
                    <a:pt x="821309" y="856488"/>
                  </a:lnTo>
                  <a:lnTo>
                    <a:pt x="824738" y="856488"/>
                  </a:lnTo>
                  <a:lnTo>
                    <a:pt x="828167" y="855091"/>
                  </a:lnTo>
                  <a:lnTo>
                    <a:pt x="853313" y="845693"/>
                  </a:lnTo>
                  <a:lnTo>
                    <a:pt x="856742" y="844296"/>
                  </a:lnTo>
                  <a:lnTo>
                    <a:pt x="859028" y="841629"/>
                  </a:lnTo>
                  <a:lnTo>
                    <a:pt x="863473" y="834771"/>
                  </a:lnTo>
                  <a:lnTo>
                    <a:pt x="866902" y="826643"/>
                  </a:lnTo>
                  <a:lnTo>
                    <a:pt x="866902" y="822579"/>
                  </a:lnTo>
                  <a:lnTo>
                    <a:pt x="866902" y="818515"/>
                  </a:lnTo>
                  <a:lnTo>
                    <a:pt x="855599" y="754761"/>
                  </a:lnTo>
                  <a:lnTo>
                    <a:pt x="862457" y="748030"/>
                  </a:lnTo>
                  <a:lnTo>
                    <a:pt x="870331" y="739902"/>
                  </a:lnTo>
                  <a:lnTo>
                    <a:pt x="920496" y="762888"/>
                  </a:lnTo>
                  <a:lnTo>
                    <a:pt x="923925" y="762888"/>
                  </a:lnTo>
                  <a:lnTo>
                    <a:pt x="927354" y="764286"/>
                  </a:lnTo>
                  <a:lnTo>
                    <a:pt x="957072" y="722249"/>
                  </a:lnTo>
                  <a:lnTo>
                    <a:pt x="958215" y="719582"/>
                  </a:lnTo>
                  <a:lnTo>
                    <a:pt x="959357" y="714121"/>
                  </a:lnTo>
                  <a:lnTo>
                    <a:pt x="958215" y="705993"/>
                  </a:lnTo>
                  <a:lnTo>
                    <a:pt x="954786" y="699262"/>
                  </a:lnTo>
                  <a:lnTo>
                    <a:pt x="952500" y="695198"/>
                  </a:lnTo>
                  <a:lnTo>
                    <a:pt x="950213" y="692531"/>
                  </a:lnTo>
                  <a:lnTo>
                    <a:pt x="904621" y="657225"/>
                  </a:lnTo>
                  <a:lnTo>
                    <a:pt x="905763" y="646430"/>
                  </a:lnTo>
                  <a:lnTo>
                    <a:pt x="905763" y="634111"/>
                  </a:lnTo>
                  <a:lnTo>
                    <a:pt x="954786" y="607060"/>
                  </a:lnTo>
                  <a:lnTo>
                    <a:pt x="958215" y="605663"/>
                  </a:lnTo>
                  <a:lnTo>
                    <a:pt x="961644" y="602996"/>
                  </a:lnTo>
                  <a:lnTo>
                    <a:pt x="965073" y="594868"/>
                  </a:lnTo>
                  <a:lnTo>
                    <a:pt x="966216" y="586740"/>
                  </a:lnTo>
                  <a:lnTo>
                    <a:pt x="966216" y="582676"/>
                  </a:lnTo>
                  <a:lnTo>
                    <a:pt x="966216" y="578612"/>
                  </a:lnTo>
                  <a:lnTo>
                    <a:pt x="957072" y="548767"/>
                  </a:lnTo>
                  <a:lnTo>
                    <a:pt x="955929" y="544703"/>
                  </a:lnTo>
                  <a:lnTo>
                    <a:pt x="953643" y="542036"/>
                  </a:lnTo>
                  <a:lnTo>
                    <a:pt x="947928" y="536575"/>
                  </a:lnTo>
                  <a:lnTo>
                    <a:pt x="942213" y="533908"/>
                  </a:lnTo>
                  <a:lnTo>
                    <a:pt x="938784" y="533908"/>
                  </a:lnTo>
                  <a:lnTo>
                    <a:pt x="934212" y="53390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2139" y="2873756"/>
              <a:ext cx="165481" cy="19608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20623" y="329184"/>
            <a:ext cx="3721735" cy="6102350"/>
          </a:xfrm>
          <a:prstGeom prst="rect">
            <a:avLst/>
          </a:prstGeom>
        </p:spPr>
        <p:txBody>
          <a:bodyPr wrap="square" lIns="0" tIns="407669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209"/>
              </a:spcBef>
            </a:pPr>
            <a:r>
              <a:rPr dirty="0" sz="2700" spc="3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27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15" b="1">
                <a:solidFill>
                  <a:srgbClr val="FFFFFF"/>
                </a:solidFill>
                <a:latin typeface="Arial"/>
                <a:cs typeface="Arial"/>
              </a:rPr>
              <a:t>Reducido</a:t>
            </a:r>
            <a:endParaRPr sz="2700">
              <a:latin typeface="Arial"/>
              <a:cs typeface="Arial"/>
            </a:endParaRPr>
          </a:p>
          <a:p>
            <a:pPr marL="445134">
              <a:lnSpc>
                <a:spcPct val="100000"/>
              </a:lnSpc>
              <a:spcBef>
                <a:spcPts val="1650"/>
              </a:spcBef>
            </a:pPr>
            <a:r>
              <a:rPr dirty="0" sz="1700" spc="55" b="1">
                <a:solidFill>
                  <a:srgbClr val="FFFFFF"/>
                </a:solidFill>
                <a:latin typeface="Arial"/>
                <a:cs typeface="Arial"/>
              </a:rPr>
              <a:t>facturas</a:t>
            </a:r>
            <a:r>
              <a:rPr dirty="0" sz="17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4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7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65" b="1">
                <a:solidFill>
                  <a:srgbClr val="FFFFFF"/>
                </a:solidFill>
                <a:latin typeface="Arial"/>
                <a:cs typeface="Arial"/>
              </a:rPr>
              <a:t>energía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74627" y="132511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 h="0">
                <a:moveTo>
                  <a:pt x="0" y="0"/>
                </a:moveTo>
                <a:lnTo>
                  <a:pt x="49530" y="0"/>
                </a:lnTo>
              </a:path>
            </a:pathLst>
          </a:custGeom>
          <a:ln w="12700">
            <a:solidFill>
              <a:srgbClr val="86A5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04917" y="653796"/>
            <a:ext cx="6724015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100"/>
              </a:lnSpc>
              <a:spcBef>
                <a:spcPts val="100"/>
              </a:spcBef>
              <a:tabLst>
                <a:tab pos="6710680" algn="l"/>
              </a:tabLst>
            </a:pPr>
            <a:r>
              <a:rPr dirty="0" sz="1500" spc="-20">
                <a:latin typeface="Lucida Sans Unicode"/>
                <a:cs typeface="Lucida Sans Unicode"/>
              </a:rPr>
              <a:t>Las facturas </a:t>
            </a:r>
            <a:r>
              <a:rPr dirty="0" sz="1500" spc="-10">
                <a:latin typeface="Lucida Sans Unicode"/>
                <a:cs typeface="Lucida Sans Unicode"/>
              </a:rPr>
              <a:t>de </a:t>
            </a:r>
            <a:r>
              <a:rPr dirty="0" sz="1500" spc="-20">
                <a:latin typeface="Lucida Sans Unicode"/>
                <a:cs typeface="Lucida Sans Unicode"/>
              </a:rPr>
              <a:t>gas y </a:t>
            </a:r>
            <a:r>
              <a:rPr dirty="0" sz="1500" spc="-25">
                <a:latin typeface="Lucida Sans Unicode"/>
                <a:cs typeface="Lucida Sans Unicode"/>
              </a:rPr>
              <a:t>electricidad </a:t>
            </a:r>
            <a:r>
              <a:rPr dirty="0" sz="1500" spc="-20">
                <a:latin typeface="Lucida Sans Unicode"/>
                <a:cs typeface="Lucida Sans Unicode"/>
              </a:rPr>
              <a:t>se </a:t>
            </a:r>
            <a:r>
              <a:rPr dirty="0" sz="1500">
                <a:latin typeface="Lucida Sans Unicode"/>
                <a:cs typeface="Lucida Sans Unicode"/>
              </a:rPr>
              <a:t>han </a:t>
            </a:r>
            <a:r>
              <a:rPr dirty="0" sz="1500" spc="-30">
                <a:latin typeface="Lucida Sans Unicode"/>
                <a:cs typeface="Lucida Sans Unicode"/>
              </a:rPr>
              <a:t>'casi </a:t>
            </a:r>
            <a:r>
              <a:rPr dirty="0" sz="1500" spc="-25">
                <a:latin typeface="Lucida Sans Unicode"/>
                <a:cs typeface="Lucida Sans Unicode"/>
              </a:rPr>
              <a:t>duplicado </a:t>
            </a:r>
            <a:r>
              <a:rPr dirty="0" sz="1500">
                <a:latin typeface="Lucida Sans Unicode"/>
                <a:cs typeface="Lucida Sans Unicode"/>
              </a:rPr>
              <a:t>en </a:t>
            </a:r>
            <a:r>
              <a:rPr dirty="0" sz="1500" spc="-20">
                <a:latin typeface="Lucida Sans Unicode"/>
                <a:cs typeface="Lucida Sans Unicode"/>
              </a:rPr>
              <a:t>todas </a:t>
            </a:r>
            <a:r>
              <a:rPr dirty="0" sz="1500" spc="-30">
                <a:latin typeface="Lucida Sans Unicode"/>
                <a:cs typeface="Lucida Sans Unicode"/>
              </a:rPr>
              <a:t>las </a:t>
            </a:r>
            <a:r>
              <a:rPr dirty="0" sz="1500" spc="-2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  <a:hlinkClick r:id="rId3"/>
              </a:rPr>
              <a:t>capitales</a:t>
            </a:r>
            <a:r>
              <a:rPr dirty="0" sz="1500" spc="-80">
                <a:latin typeface="Lucida Sans Unicode"/>
                <a:cs typeface="Lucida Sans Unicode"/>
                <a:hlinkClick r:id="rId3"/>
              </a:rPr>
              <a:t> </a:t>
            </a:r>
            <a:r>
              <a:rPr dirty="0" sz="1500" spc="-10">
                <a:latin typeface="Lucida Sans Unicode"/>
                <a:cs typeface="Lucida Sans Unicode"/>
                <a:hlinkClick r:id="rId3"/>
              </a:rPr>
              <a:t>de</a:t>
            </a:r>
            <a:r>
              <a:rPr dirty="0" sz="1500" spc="-75"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20"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la</a:t>
            </a:r>
            <a:r>
              <a:rPr dirty="0" u="heavy" sz="1500" spc="-80"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10"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UE',</a:t>
            </a:r>
            <a:r>
              <a:rPr dirty="0" u="heavy" sz="1500" spc="-1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Facturas</a:t>
            </a:r>
            <a:r>
              <a:rPr dirty="0" u="heavy" sz="1500" spc="-7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1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de</a:t>
            </a:r>
            <a:r>
              <a:rPr dirty="0" u="heavy" sz="1500" spc="-8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2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gas</a:t>
            </a:r>
            <a:r>
              <a:rPr dirty="0" u="heavy" sz="1500" spc="-7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2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y</a:t>
            </a:r>
            <a:r>
              <a:rPr dirty="0" u="heavy" sz="1500" spc="-7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2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electricidad</a:t>
            </a:r>
            <a:r>
              <a:rPr dirty="0" u="heavy" sz="1500" spc="-8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3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'casi</a:t>
            </a:r>
            <a:r>
              <a:rPr dirty="0" u="heavy" sz="1500" spc="-7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2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se</a:t>
            </a:r>
            <a:r>
              <a:rPr dirty="0" u="heavy" sz="1500" spc="-8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2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duplican</a:t>
            </a:r>
            <a:r>
              <a:rPr dirty="0" u="heavy" sz="1500" spc="-7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en</a:t>
            </a:r>
            <a:r>
              <a:rPr dirty="0" u="heavy" sz="1500" spc="-7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heavy" sz="1500" spc="-2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total' </a:t>
            </a:r>
            <a:r>
              <a:rPr dirty="0" u="heavy" sz="1500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	</a:t>
            </a:r>
            <a:r>
              <a:rPr dirty="0" sz="1500">
                <a:solidFill>
                  <a:srgbClr val="86A56D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Capitales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de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la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UE',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revelan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nuevos</a:t>
            </a:r>
            <a:r>
              <a:rPr dirty="0" u="sng" sz="15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datos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2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|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euronoticias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14080" y="6552425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4917" y="2229194"/>
            <a:ext cx="6781800" cy="2660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dirty="0" sz="1700" spc="-45">
                <a:latin typeface="Lucida Sans Unicode"/>
                <a:cs typeface="Lucida Sans Unicode"/>
              </a:rPr>
              <a:t>Con </a:t>
            </a:r>
            <a:r>
              <a:rPr dirty="0" sz="1700" spc="-25">
                <a:latin typeface="Lucida Sans Unicode"/>
                <a:cs typeface="Lucida Sans Unicode"/>
              </a:rPr>
              <a:t>el </a:t>
            </a:r>
            <a:r>
              <a:rPr dirty="0" sz="1700" spc="-5">
                <a:latin typeface="Lucida Sans Unicode"/>
                <a:cs typeface="Lucida Sans Unicode"/>
              </a:rPr>
              <a:t>aumento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35">
                <a:latin typeface="Lucida Sans Unicode"/>
                <a:cs typeface="Lucida Sans Unicode"/>
              </a:rPr>
              <a:t>las </a:t>
            </a:r>
            <a:r>
              <a:rPr dirty="0" sz="1700" spc="-20">
                <a:latin typeface="Lucida Sans Unicode"/>
                <a:cs typeface="Lucida Sans Unicode"/>
              </a:rPr>
              <a:t>facturas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15">
                <a:latin typeface="Lucida Sans Unicode"/>
                <a:cs typeface="Lucida Sans Unicode"/>
              </a:rPr>
              <a:t>energía, </a:t>
            </a:r>
            <a:r>
              <a:rPr dirty="0" sz="1700" spc="-35">
                <a:latin typeface="Lucida Sans Unicode"/>
                <a:cs typeface="Lucida Sans Unicode"/>
              </a:rPr>
              <a:t>las </a:t>
            </a:r>
            <a:r>
              <a:rPr dirty="0" sz="1700" spc="-20">
                <a:latin typeface="Lucida Sans Unicode"/>
                <a:cs typeface="Lucida Sans Unicode"/>
              </a:rPr>
              <a:t>pymes </a:t>
            </a:r>
            <a:r>
              <a:rPr dirty="0" sz="1700" spc="-15">
                <a:latin typeface="Lucida Sans Unicode"/>
                <a:cs typeface="Lucida Sans Unicode"/>
              </a:rPr>
              <a:t>están </a:t>
            </a:r>
            <a:r>
              <a:rPr dirty="0" sz="1700" spc="-30">
                <a:latin typeface="Lucida Sans Unicode"/>
                <a:cs typeface="Lucida Sans Unicode"/>
              </a:rPr>
              <a:t>bajo </a:t>
            </a:r>
            <a:r>
              <a:rPr dirty="0" sz="1700" spc="-2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presión </a:t>
            </a:r>
            <a:r>
              <a:rPr dirty="0" sz="1700" spc="-25">
                <a:latin typeface="Lucida Sans Unicode"/>
                <a:cs typeface="Lucida Sans Unicode"/>
              </a:rPr>
              <a:t>y buscan </a:t>
            </a:r>
            <a:r>
              <a:rPr dirty="0" sz="1700" spc="-5">
                <a:latin typeface="Lucida Sans Unicode"/>
                <a:cs typeface="Lucida Sans Unicode"/>
              </a:rPr>
              <a:t>tomar </a:t>
            </a:r>
            <a:r>
              <a:rPr dirty="0" sz="1700" spc="-20">
                <a:latin typeface="Lucida Sans Unicode"/>
                <a:cs typeface="Lucida Sans Unicode"/>
              </a:rPr>
              <a:t>medidas </a:t>
            </a:r>
            <a:r>
              <a:rPr dirty="0" sz="1700">
                <a:latin typeface="Lucida Sans Unicode"/>
                <a:cs typeface="Lucida Sans Unicode"/>
              </a:rPr>
              <a:t>para </a:t>
            </a:r>
            <a:r>
              <a:rPr dirty="0" sz="1700" spc="-20">
                <a:latin typeface="Lucida Sans Unicode"/>
                <a:cs typeface="Lucida Sans Unicode"/>
              </a:rPr>
              <a:t>reducir </a:t>
            </a:r>
            <a:r>
              <a:rPr dirty="0" sz="1700" spc="-35">
                <a:latin typeface="Lucida Sans Unicode"/>
                <a:cs typeface="Lucida Sans Unicode"/>
              </a:rPr>
              <a:t>las </a:t>
            </a:r>
            <a:r>
              <a:rPr dirty="0" sz="1700" spc="-20">
                <a:latin typeface="Lucida Sans Unicode"/>
                <a:cs typeface="Lucida Sans Unicode"/>
              </a:rPr>
              <a:t>facturas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energía. </a:t>
            </a:r>
            <a:r>
              <a:rPr dirty="0" sz="1700" spc="-5">
                <a:latin typeface="Lucida Sans Unicode"/>
                <a:cs typeface="Lucida Sans Unicode"/>
              </a:rPr>
              <a:t>La </a:t>
            </a:r>
            <a:r>
              <a:rPr dirty="0" sz="1700" spc="-25">
                <a:latin typeface="Lucida Sans Unicode"/>
                <a:cs typeface="Lucida Sans Unicode"/>
              </a:rPr>
              <a:t>reducción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35">
                <a:latin typeface="Lucida Sans Unicode"/>
                <a:cs typeface="Lucida Sans Unicode"/>
              </a:rPr>
              <a:t>las </a:t>
            </a:r>
            <a:r>
              <a:rPr dirty="0" sz="1700" spc="-20">
                <a:latin typeface="Lucida Sans Unicode"/>
                <a:cs typeface="Lucida Sans Unicode"/>
              </a:rPr>
              <a:t>facturas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5">
                <a:latin typeface="Lucida Sans Unicode"/>
                <a:cs typeface="Lucida Sans Unicode"/>
              </a:rPr>
              <a:t>energía </a:t>
            </a:r>
            <a:r>
              <a:rPr dirty="0" sz="1700" spc="-25">
                <a:latin typeface="Lucida Sans Unicode"/>
                <a:cs typeface="Lucida Sans Unicode"/>
              </a:rPr>
              <a:t>se </a:t>
            </a:r>
            <a:r>
              <a:rPr dirty="0" sz="1700" spc="-10">
                <a:latin typeface="Lucida Sans Unicode"/>
                <a:cs typeface="Lucida Sans Unicode"/>
              </a:rPr>
              <a:t>puede </a:t>
            </a:r>
            <a:r>
              <a:rPr dirty="0" sz="1700" spc="-20">
                <a:latin typeface="Lucida Sans Unicode"/>
                <a:cs typeface="Lucida Sans Unicode"/>
              </a:rPr>
              <a:t>lograr, </a:t>
            </a:r>
            <a:r>
              <a:rPr dirty="0" sz="1700" spc="-15">
                <a:latin typeface="Lucida Sans Unicode"/>
                <a:cs typeface="Lucida Sans Unicode"/>
              </a:rPr>
              <a:t> por </a:t>
            </a:r>
            <a:r>
              <a:rPr dirty="0" sz="1700" spc="-30">
                <a:latin typeface="Lucida Sans Unicode"/>
                <a:cs typeface="Lucida Sans Unicode"/>
              </a:rPr>
              <a:t>ejemplo, </a:t>
            </a:r>
            <a:r>
              <a:rPr dirty="0" sz="1700" spc="-10">
                <a:latin typeface="Lucida Sans Unicode"/>
                <a:cs typeface="Lucida Sans Unicode"/>
              </a:rPr>
              <a:t>mediante </a:t>
            </a:r>
            <a:r>
              <a:rPr dirty="0" sz="1700" spc="-25">
                <a:latin typeface="Lucida Sans Unicode"/>
                <a:cs typeface="Lucida Sans Unicode"/>
              </a:rPr>
              <a:t>el uso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25">
                <a:latin typeface="Lucida Sans Unicode"/>
                <a:cs typeface="Lucida Sans Unicode"/>
              </a:rPr>
              <a:t>electricidad </a:t>
            </a:r>
            <a:r>
              <a:rPr dirty="0" sz="1700" spc="-5">
                <a:latin typeface="Lucida Sans Unicode"/>
                <a:cs typeface="Lucida Sans Unicode"/>
              </a:rPr>
              <a:t>verde </a:t>
            </a:r>
            <a:r>
              <a:rPr dirty="0" sz="1700">
                <a:latin typeface="Lucida Sans Unicode"/>
                <a:cs typeface="Lucida Sans Unicode"/>
              </a:rPr>
              <a:t>en </a:t>
            </a:r>
            <a:r>
              <a:rPr dirty="0" sz="1700" spc="-10">
                <a:latin typeface="Lucida Sans Unicode"/>
                <a:cs typeface="Lucida Sans Unicode"/>
              </a:rPr>
              <a:t>forma de </a:t>
            </a:r>
            <a:r>
              <a:rPr dirty="0" sz="1700" spc="-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paneles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solares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energía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eólica.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Eventualmente,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esto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proporciona  </a:t>
            </a:r>
            <a:r>
              <a:rPr dirty="0" sz="1700" spc="-30">
                <a:latin typeface="Lucida Sans Unicode"/>
                <a:cs typeface="Lucida Sans Unicode"/>
              </a:rPr>
              <a:t>beneficios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para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la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factura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energética,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asegura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la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diferenciación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y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la </a:t>
            </a:r>
            <a:r>
              <a:rPr dirty="0" sz="1700" spc="-52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electricidad </a:t>
            </a:r>
            <a:r>
              <a:rPr dirty="0" sz="1700" spc="-5">
                <a:latin typeface="Lucida Sans Unicode"/>
                <a:cs typeface="Lucida Sans Unicode"/>
              </a:rPr>
              <a:t>verde </a:t>
            </a:r>
            <a:r>
              <a:rPr dirty="0" sz="1700" spc="-15">
                <a:latin typeface="Lucida Sans Unicode"/>
                <a:cs typeface="Lucida Sans Unicode"/>
              </a:rPr>
              <a:t>no </a:t>
            </a:r>
            <a:r>
              <a:rPr dirty="0" sz="1700" spc="-10">
                <a:latin typeface="Lucida Sans Unicode"/>
                <a:cs typeface="Lucida Sans Unicode"/>
              </a:rPr>
              <a:t>carga </a:t>
            </a:r>
            <a:r>
              <a:rPr dirty="0" sz="1700" spc="-25">
                <a:latin typeface="Lucida Sans Unicode"/>
                <a:cs typeface="Lucida Sans Unicode"/>
              </a:rPr>
              <a:t>el </a:t>
            </a:r>
            <a:r>
              <a:rPr dirty="0" sz="1700" spc="-20">
                <a:latin typeface="Lucida Sans Unicode"/>
                <a:cs typeface="Lucida Sans Unicode"/>
              </a:rPr>
              <a:t>medio </a:t>
            </a:r>
            <a:r>
              <a:rPr dirty="0" sz="1700" spc="-10">
                <a:latin typeface="Lucida Sans Unicode"/>
                <a:cs typeface="Lucida Sans Unicode"/>
              </a:rPr>
              <a:t>ambiente </a:t>
            </a:r>
            <a:r>
              <a:rPr dirty="0" sz="1700" spc="-20">
                <a:latin typeface="Lucida Sans Unicode"/>
                <a:cs typeface="Lucida Sans Unicode"/>
              </a:rPr>
              <a:t>o al </a:t>
            </a:r>
            <a:r>
              <a:rPr dirty="0" sz="1700" spc="-15">
                <a:latin typeface="Lucida Sans Unicode"/>
                <a:cs typeface="Lucida Sans Unicode"/>
              </a:rPr>
              <a:t>menos </a:t>
            </a:r>
            <a:r>
              <a:rPr dirty="0" sz="1700">
                <a:latin typeface="Lucida Sans Unicode"/>
                <a:cs typeface="Lucida Sans Unicode"/>
              </a:rPr>
              <a:t>en </a:t>
            </a:r>
            <a:r>
              <a:rPr dirty="0" sz="1700" spc="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menor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medida.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0505" y="6027318"/>
            <a:ext cx="5359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600" spc="-5">
                <a:solidFill>
                  <a:srgbClr val="076C6D"/>
                </a:solidFill>
                <a:latin typeface="Lucida Sans Unicode"/>
                <a:cs typeface="Lucida Sans Unicode"/>
                <a:hlinkClick r:id="rId4"/>
              </a:rPr>
              <a:t>Fuente:</a:t>
            </a:r>
            <a:r>
              <a:rPr dirty="0" u="sng" sz="16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Una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oficina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sostenible:</a:t>
            </a:r>
            <a:r>
              <a:rPr dirty="0" u="sng" sz="16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¿cuáles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son</a:t>
            </a:r>
            <a:r>
              <a:rPr dirty="0" u="sng" sz="16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las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ventajas</a:t>
            </a:r>
            <a:r>
              <a:rPr dirty="0" u="sng" sz="1600" spc="-9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y </a:t>
            </a:r>
            <a:r>
              <a:rPr dirty="0" sz="1600" spc="-495">
                <a:solidFill>
                  <a:srgbClr val="86A56D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cómo</a:t>
            </a:r>
            <a:r>
              <a:rPr dirty="0" u="sng" sz="1600" spc="-1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se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consigue?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5160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60" h="2216150">
                <a:moveTo>
                  <a:pt x="1520952" y="758063"/>
                </a:moveTo>
                <a:lnTo>
                  <a:pt x="1519440" y="710006"/>
                </a:lnTo>
                <a:lnTo>
                  <a:pt x="1515008" y="662749"/>
                </a:lnTo>
                <a:lnTo>
                  <a:pt x="1507680" y="616216"/>
                </a:lnTo>
                <a:lnTo>
                  <a:pt x="1497672" y="571017"/>
                </a:lnTo>
                <a:lnTo>
                  <a:pt x="1484960" y="526719"/>
                </a:lnTo>
                <a:lnTo>
                  <a:pt x="1469656" y="483590"/>
                </a:lnTo>
                <a:lnTo>
                  <a:pt x="1451864" y="441718"/>
                </a:lnTo>
                <a:lnTo>
                  <a:pt x="1431671" y="401167"/>
                </a:lnTo>
                <a:lnTo>
                  <a:pt x="1410779" y="364871"/>
                </a:lnTo>
                <a:lnTo>
                  <a:pt x="1384427" y="324446"/>
                </a:lnTo>
                <a:lnTo>
                  <a:pt x="1357553" y="288442"/>
                </a:lnTo>
                <a:lnTo>
                  <a:pt x="1328635" y="254127"/>
                </a:lnTo>
                <a:lnTo>
                  <a:pt x="1297762" y="221589"/>
                </a:lnTo>
                <a:lnTo>
                  <a:pt x="1265008" y="190919"/>
                </a:lnTo>
                <a:lnTo>
                  <a:pt x="1230490" y="162191"/>
                </a:lnTo>
                <a:lnTo>
                  <a:pt x="1194282" y="135496"/>
                </a:lnTo>
                <a:lnTo>
                  <a:pt x="1156462" y="110934"/>
                </a:lnTo>
                <a:lnTo>
                  <a:pt x="1117142" y="88595"/>
                </a:lnTo>
                <a:lnTo>
                  <a:pt x="1076388" y="68541"/>
                </a:lnTo>
                <a:lnTo>
                  <a:pt x="1034313" y="50888"/>
                </a:lnTo>
                <a:lnTo>
                  <a:pt x="990981" y="35699"/>
                </a:lnTo>
                <a:lnTo>
                  <a:pt x="946505" y="23088"/>
                </a:lnTo>
                <a:lnTo>
                  <a:pt x="900963" y="13119"/>
                </a:lnTo>
                <a:lnTo>
                  <a:pt x="854430" y="5892"/>
                </a:lnTo>
                <a:lnTo>
                  <a:pt x="807021" y="1498"/>
                </a:lnTo>
                <a:lnTo>
                  <a:pt x="758825" y="0"/>
                </a:lnTo>
                <a:lnTo>
                  <a:pt x="710806" y="1498"/>
                </a:lnTo>
                <a:lnTo>
                  <a:pt x="663575" y="5892"/>
                </a:lnTo>
                <a:lnTo>
                  <a:pt x="617245" y="13119"/>
                </a:lnTo>
                <a:lnTo>
                  <a:pt x="571893" y="23088"/>
                </a:lnTo>
                <a:lnTo>
                  <a:pt x="527596" y="35699"/>
                </a:lnTo>
                <a:lnTo>
                  <a:pt x="484454" y="50888"/>
                </a:lnTo>
                <a:lnTo>
                  <a:pt x="442544" y="68541"/>
                </a:lnTo>
                <a:lnTo>
                  <a:pt x="401967" y="88595"/>
                </a:lnTo>
                <a:lnTo>
                  <a:pt x="362813" y="110934"/>
                </a:lnTo>
                <a:lnTo>
                  <a:pt x="325170" y="135496"/>
                </a:lnTo>
                <a:lnTo>
                  <a:pt x="289115" y="162191"/>
                </a:lnTo>
                <a:lnTo>
                  <a:pt x="254749" y="190919"/>
                </a:lnTo>
                <a:lnTo>
                  <a:pt x="222148" y="221589"/>
                </a:lnTo>
                <a:lnTo>
                  <a:pt x="191414" y="254127"/>
                </a:lnTo>
                <a:lnTo>
                  <a:pt x="162623" y="288442"/>
                </a:lnTo>
                <a:lnTo>
                  <a:pt x="135877" y="324446"/>
                </a:lnTo>
                <a:lnTo>
                  <a:pt x="111252" y="362051"/>
                </a:lnTo>
                <a:lnTo>
                  <a:pt x="88849" y="401167"/>
                </a:lnTo>
                <a:lnTo>
                  <a:pt x="68745" y="441718"/>
                </a:lnTo>
                <a:lnTo>
                  <a:pt x="51041" y="483590"/>
                </a:lnTo>
                <a:lnTo>
                  <a:pt x="35814" y="526719"/>
                </a:lnTo>
                <a:lnTo>
                  <a:pt x="23152" y="571017"/>
                </a:lnTo>
                <a:lnTo>
                  <a:pt x="13157" y="616394"/>
                </a:lnTo>
                <a:lnTo>
                  <a:pt x="5905" y="662749"/>
                </a:lnTo>
                <a:lnTo>
                  <a:pt x="1485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40" y="987755"/>
                </a:lnTo>
                <a:lnTo>
                  <a:pt x="50088" y="1030643"/>
                </a:lnTo>
                <a:lnTo>
                  <a:pt x="67475" y="1072311"/>
                </a:lnTo>
                <a:lnTo>
                  <a:pt x="87210" y="1112672"/>
                </a:lnTo>
                <a:lnTo>
                  <a:pt x="109220" y="1151661"/>
                </a:lnTo>
                <a:lnTo>
                  <a:pt x="133413" y="1189177"/>
                </a:lnTo>
                <a:lnTo>
                  <a:pt x="159689" y="1225143"/>
                </a:lnTo>
                <a:lnTo>
                  <a:pt x="187985" y="1259471"/>
                </a:lnTo>
                <a:lnTo>
                  <a:pt x="218211" y="1292072"/>
                </a:lnTo>
                <a:lnTo>
                  <a:pt x="250266" y="1322870"/>
                </a:lnTo>
                <a:lnTo>
                  <a:pt x="284086" y="1351788"/>
                </a:lnTo>
                <a:lnTo>
                  <a:pt x="319557" y="1378724"/>
                </a:lnTo>
                <a:lnTo>
                  <a:pt x="356616" y="1403604"/>
                </a:lnTo>
                <a:lnTo>
                  <a:pt x="395173" y="1426349"/>
                </a:lnTo>
                <a:lnTo>
                  <a:pt x="435140" y="1446872"/>
                </a:lnTo>
                <a:lnTo>
                  <a:pt x="476427" y="1465072"/>
                </a:lnTo>
                <a:lnTo>
                  <a:pt x="518947" y="1480883"/>
                </a:lnTo>
                <a:lnTo>
                  <a:pt x="562622" y="1494218"/>
                </a:lnTo>
                <a:lnTo>
                  <a:pt x="607364" y="1504988"/>
                </a:lnTo>
                <a:lnTo>
                  <a:pt x="653097" y="1513116"/>
                </a:lnTo>
                <a:lnTo>
                  <a:pt x="699706" y="1518500"/>
                </a:lnTo>
                <a:lnTo>
                  <a:pt x="747141" y="1521079"/>
                </a:lnTo>
                <a:lnTo>
                  <a:pt x="747141" y="2125980"/>
                </a:lnTo>
                <a:lnTo>
                  <a:pt x="734225" y="2132507"/>
                </a:lnTo>
                <a:lnTo>
                  <a:pt x="723646" y="2142185"/>
                </a:lnTo>
                <a:lnTo>
                  <a:pt x="716483" y="2154986"/>
                </a:lnTo>
                <a:lnTo>
                  <a:pt x="713867" y="2170938"/>
                </a:lnTo>
                <a:lnTo>
                  <a:pt x="717600" y="2187079"/>
                </a:lnTo>
                <a:lnTo>
                  <a:pt x="727583" y="2201519"/>
                </a:lnTo>
                <a:lnTo>
                  <a:pt x="741934" y="2211908"/>
                </a:lnTo>
                <a:lnTo>
                  <a:pt x="758825" y="2215896"/>
                </a:lnTo>
                <a:lnTo>
                  <a:pt x="778306" y="2211908"/>
                </a:lnTo>
                <a:lnTo>
                  <a:pt x="793572" y="2201519"/>
                </a:lnTo>
                <a:lnTo>
                  <a:pt x="803516" y="2187079"/>
                </a:lnTo>
                <a:lnTo>
                  <a:pt x="807085" y="2170938"/>
                </a:lnTo>
                <a:lnTo>
                  <a:pt x="804710" y="2154986"/>
                </a:lnTo>
                <a:lnTo>
                  <a:pt x="798131" y="2142185"/>
                </a:lnTo>
                <a:lnTo>
                  <a:pt x="788111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49240" y="1773935"/>
            <a:ext cx="1518285" cy="2216150"/>
          </a:xfrm>
          <a:custGeom>
            <a:avLst/>
            <a:gdLst/>
            <a:ahLst/>
            <a:cxnLst/>
            <a:rect l="l" t="t" r="r" b="b"/>
            <a:pathLst>
              <a:path w="1518284" h="2216150">
                <a:moveTo>
                  <a:pt x="1517904" y="758063"/>
                </a:moveTo>
                <a:lnTo>
                  <a:pt x="1516405" y="710006"/>
                </a:lnTo>
                <a:lnTo>
                  <a:pt x="1511960" y="662749"/>
                </a:lnTo>
                <a:lnTo>
                  <a:pt x="1504645" y="616216"/>
                </a:lnTo>
                <a:lnTo>
                  <a:pt x="1494650" y="571017"/>
                </a:lnTo>
                <a:lnTo>
                  <a:pt x="1481937" y="526719"/>
                </a:lnTo>
                <a:lnTo>
                  <a:pt x="1466646" y="483590"/>
                </a:lnTo>
                <a:lnTo>
                  <a:pt x="1448866" y="441718"/>
                </a:lnTo>
                <a:lnTo>
                  <a:pt x="1428686" y="401167"/>
                </a:lnTo>
                <a:lnTo>
                  <a:pt x="1407820" y="364871"/>
                </a:lnTo>
                <a:lnTo>
                  <a:pt x="1381480" y="324446"/>
                </a:lnTo>
                <a:lnTo>
                  <a:pt x="1354632" y="288442"/>
                </a:lnTo>
                <a:lnTo>
                  <a:pt x="1325740" y="254127"/>
                </a:lnTo>
                <a:lnTo>
                  <a:pt x="1294879" y="221589"/>
                </a:lnTo>
                <a:lnTo>
                  <a:pt x="1262164" y="190919"/>
                </a:lnTo>
                <a:lnTo>
                  <a:pt x="1227670" y="162191"/>
                </a:lnTo>
                <a:lnTo>
                  <a:pt x="1191488" y="135496"/>
                </a:lnTo>
                <a:lnTo>
                  <a:pt x="1153706" y="110934"/>
                </a:lnTo>
                <a:lnTo>
                  <a:pt x="1114412" y="88595"/>
                </a:lnTo>
                <a:lnTo>
                  <a:pt x="1073696" y="68541"/>
                </a:lnTo>
                <a:lnTo>
                  <a:pt x="1031659" y="50888"/>
                </a:lnTo>
                <a:lnTo>
                  <a:pt x="988364" y="35699"/>
                </a:lnTo>
                <a:lnTo>
                  <a:pt x="943927" y="23088"/>
                </a:lnTo>
                <a:lnTo>
                  <a:pt x="898423" y="13119"/>
                </a:lnTo>
                <a:lnTo>
                  <a:pt x="851941" y="5892"/>
                </a:lnTo>
                <a:lnTo>
                  <a:pt x="804570" y="1498"/>
                </a:lnTo>
                <a:lnTo>
                  <a:pt x="756412" y="0"/>
                </a:lnTo>
                <a:lnTo>
                  <a:pt x="708444" y="1498"/>
                </a:lnTo>
                <a:lnTo>
                  <a:pt x="661289" y="5892"/>
                </a:lnTo>
                <a:lnTo>
                  <a:pt x="615022" y="13119"/>
                </a:lnTo>
                <a:lnTo>
                  <a:pt x="569760" y="23088"/>
                </a:lnTo>
                <a:lnTo>
                  <a:pt x="525551" y="35699"/>
                </a:lnTo>
                <a:lnTo>
                  <a:pt x="482523" y="50888"/>
                </a:lnTo>
                <a:lnTo>
                  <a:pt x="440728" y="68541"/>
                </a:lnTo>
                <a:lnTo>
                  <a:pt x="400278" y="88595"/>
                </a:lnTo>
                <a:lnTo>
                  <a:pt x="361238" y="110934"/>
                </a:lnTo>
                <a:lnTo>
                  <a:pt x="323723" y="135496"/>
                </a:lnTo>
                <a:lnTo>
                  <a:pt x="287794" y="162191"/>
                </a:lnTo>
                <a:lnTo>
                  <a:pt x="253555" y="190919"/>
                </a:lnTo>
                <a:lnTo>
                  <a:pt x="221081" y="221589"/>
                </a:lnTo>
                <a:lnTo>
                  <a:pt x="190474" y="254127"/>
                </a:lnTo>
                <a:lnTo>
                  <a:pt x="161810" y="288442"/>
                </a:lnTo>
                <a:lnTo>
                  <a:pt x="135178" y="324446"/>
                </a:lnTo>
                <a:lnTo>
                  <a:pt x="110680" y="362051"/>
                </a:lnTo>
                <a:lnTo>
                  <a:pt x="88379" y="401167"/>
                </a:lnTo>
                <a:lnTo>
                  <a:pt x="68376" y="441718"/>
                </a:lnTo>
                <a:lnTo>
                  <a:pt x="50761" y="483590"/>
                </a:lnTo>
                <a:lnTo>
                  <a:pt x="35610" y="526719"/>
                </a:lnTo>
                <a:lnTo>
                  <a:pt x="23025" y="571017"/>
                </a:lnTo>
                <a:lnTo>
                  <a:pt x="13081" y="616394"/>
                </a:lnTo>
                <a:lnTo>
                  <a:pt x="5867" y="662749"/>
                </a:lnTo>
                <a:lnTo>
                  <a:pt x="1473" y="710006"/>
                </a:lnTo>
                <a:lnTo>
                  <a:pt x="0" y="758063"/>
                </a:lnTo>
                <a:lnTo>
                  <a:pt x="1447" y="805764"/>
                </a:lnTo>
                <a:lnTo>
                  <a:pt x="5753" y="852665"/>
                </a:lnTo>
                <a:lnTo>
                  <a:pt x="12827" y="898690"/>
                </a:lnTo>
                <a:lnTo>
                  <a:pt x="22567" y="943749"/>
                </a:lnTo>
                <a:lnTo>
                  <a:pt x="34912" y="987755"/>
                </a:lnTo>
                <a:lnTo>
                  <a:pt x="49758" y="1030643"/>
                </a:lnTo>
                <a:lnTo>
                  <a:pt x="67043" y="1072311"/>
                </a:lnTo>
                <a:lnTo>
                  <a:pt x="86652" y="1112672"/>
                </a:lnTo>
                <a:lnTo>
                  <a:pt x="108508" y="1151661"/>
                </a:lnTo>
                <a:lnTo>
                  <a:pt x="132537" y="1189177"/>
                </a:lnTo>
                <a:lnTo>
                  <a:pt x="158635" y="1225143"/>
                </a:lnTo>
                <a:lnTo>
                  <a:pt x="186740" y="1259471"/>
                </a:lnTo>
                <a:lnTo>
                  <a:pt x="216750" y="1292072"/>
                </a:lnTo>
                <a:lnTo>
                  <a:pt x="248577" y="1322870"/>
                </a:lnTo>
                <a:lnTo>
                  <a:pt x="282155" y="1351788"/>
                </a:lnTo>
                <a:lnTo>
                  <a:pt x="317373" y="1378724"/>
                </a:lnTo>
                <a:lnTo>
                  <a:pt x="354152" y="1403604"/>
                </a:lnTo>
                <a:lnTo>
                  <a:pt x="392417" y="1426349"/>
                </a:lnTo>
                <a:lnTo>
                  <a:pt x="432079" y="1446872"/>
                </a:lnTo>
                <a:lnTo>
                  <a:pt x="473049" y="1465072"/>
                </a:lnTo>
                <a:lnTo>
                  <a:pt x="515239" y="1480883"/>
                </a:lnTo>
                <a:lnTo>
                  <a:pt x="558571" y="1494218"/>
                </a:lnTo>
                <a:lnTo>
                  <a:pt x="602945" y="1504988"/>
                </a:lnTo>
                <a:lnTo>
                  <a:pt x="648296" y="1513116"/>
                </a:lnTo>
                <a:lnTo>
                  <a:pt x="694524" y="1518500"/>
                </a:lnTo>
                <a:lnTo>
                  <a:pt x="741553" y="1521079"/>
                </a:lnTo>
                <a:lnTo>
                  <a:pt x="741553" y="2125980"/>
                </a:lnTo>
                <a:lnTo>
                  <a:pt x="729411" y="2132507"/>
                </a:lnTo>
                <a:lnTo>
                  <a:pt x="720534" y="2142185"/>
                </a:lnTo>
                <a:lnTo>
                  <a:pt x="715073" y="2154986"/>
                </a:lnTo>
                <a:lnTo>
                  <a:pt x="713232" y="2170938"/>
                </a:lnTo>
                <a:lnTo>
                  <a:pt x="716699" y="2187079"/>
                </a:lnTo>
                <a:lnTo>
                  <a:pt x="726097" y="2201519"/>
                </a:lnTo>
                <a:lnTo>
                  <a:pt x="739851" y="2211908"/>
                </a:lnTo>
                <a:lnTo>
                  <a:pt x="756412" y="2215896"/>
                </a:lnTo>
                <a:lnTo>
                  <a:pt x="775195" y="2211908"/>
                </a:lnTo>
                <a:lnTo>
                  <a:pt x="790536" y="2201519"/>
                </a:lnTo>
                <a:lnTo>
                  <a:pt x="800874" y="2187079"/>
                </a:lnTo>
                <a:lnTo>
                  <a:pt x="804672" y="2170938"/>
                </a:lnTo>
                <a:lnTo>
                  <a:pt x="802297" y="2154986"/>
                </a:lnTo>
                <a:lnTo>
                  <a:pt x="795705" y="2142185"/>
                </a:lnTo>
                <a:lnTo>
                  <a:pt x="785698" y="2132507"/>
                </a:lnTo>
                <a:lnTo>
                  <a:pt x="773049" y="2125980"/>
                </a:lnTo>
                <a:lnTo>
                  <a:pt x="773049" y="1521079"/>
                </a:lnTo>
                <a:lnTo>
                  <a:pt x="820254" y="1518500"/>
                </a:lnTo>
                <a:lnTo>
                  <a:pt x="866673" y="1513116"/>
                </a:lnTo>
                <a:lnTo>
                  <a:pt x="912202" y="1504988"/>
                </a:lnTo>
                <a:lnTo>
                  <a:pt x="956779" y="1494218"/>
                </a:lnTo>
                <a:lnTo>
                  <a:pt x="1000290" y="1480883"/>
                </a:lnTo>
                <a:lnTo>
                  <a:pt x="1042657" y="1465072"/>
                </a:lnTo>
                <a:lnTo>
                  <a:pt x="1083805" y="1446872"/>
                </a:lnTo>
                <a:lnTo>
                  <a:pt x="1123645" y="1426349"/>
                </a:lnTo>
                <a:lnTo>
                  <a:pt x="1162075" y="1403604"/>
                </a:lnTo>
                <a:lnTo>
                  <a:pt x="1199032" y="1378724"/>
                </a:lnTo>
                <a:lnTo>
                  <a:pt x="1234414" y="1351788"/>
                </a:lnTo>
                <a:lnTo>
                  <a:pt x="1268133" y="1322870"/>
                </a:lnTo>
                <a:lnTo>
                  <a:pt x="1300111" y="1292072"/>
                </a:lnTo>
                <a:lnTo>
                  <a:pt x="1330261" y="1259471"/>
                </a:lnTo>
                <a:lnTo>
                  <a:pt x="1358493" y="1225143"/>
                </a:lnTo>
                <a:lnTo>
                  <a:pt x="1384719" y="1189177"/>
                </a:lnTo>
                <a:lnTo>
                  <a:pt x="1408049" y="1152906"/>
                </a:lnTo>
                <a:lnTo>
                  <a:pt x="1408861" y="1151661"/>
                </a:lnTo>
                <a:lnTo>
                  <a:pt x="1430820" y="1112672"/>
                </a:lnTo>
                <a:lnTo>
                  <a:pt x="1450530" y="1072311"/>
                </a:lnTo>
                <a:lnTo>
                  <a:pt x="1467878" y="1030643"/>
                </a:lnTo>
                <a:lnTo>
                  <a:pt x="1482801" y="987755"/>
                </a:lnTo>
                <a:lnTo>
                  <a:pt x="1495209" y="943749"/>
                </a:lnTo>
                <a:lnTo>
                  <a:pt x="1505000" y="898690"/>
                </a:lnTo>
                <a:lnTo>
                  <a:pt x="1512112" y="852665"/>
                </a:lnTo>
                <a:lnTo>
                  <a:pt x="1516430" y="805764"/>
                </a:lnTo>
                <a:lnTo>
                  <a:pt x="1517904" y="758063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1080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60" h="2216150">
                <a:moveTo>
                  <a:pt x="1520952" y="758063"/>
                </a:moveTo>
                <a:lnTo>
                  <a:pt x="1519453" y="710006"/>
                </a:lnTo>
                <a:lnTo>
                  <a:pt x="1515033" y="662749"/>
                </a:lnTo>
                <a:lnTo>
                  <a:pt x="1507744" y="616216"/>
                </a:lnTo>
                <a:lnTo>
                  <a:pt x="1497787" y="571017"/>
                </a:lnTo>
                <a:lnTo>
                  <a:pt x="1485125" y="526719"/>
                </a:lnTo>
                <a:lnTo>
                  <a:pt x="1469898" y="483590"/>
                </a:lnTo>
                <a:lnTo>
                  <a:pt x="1452194" y="441718"/>
                </a:lnTo>
                <a:lnTo>
                  <a:pt x="1432090" y="401167"/>
                </a:lnTo>
                <a:lnTo>
                  <a:pt x="1411300" y="364871"/>
                </a:lnTo>
                <a:lnTo>
                  <a:pt x="1409687" y="362051"/>
                </a:lnTo>
                <a:lnTo>
                  <a:pt x="1385062" y="324446"/>
                </a:lnTo>
                <a:lnTo>
                  <a:pt x="1358315" y="288442"/>
                </a:lnTo>
                <a:lnTo>
                  <a:pt x="1329524" y="254127"/>
                </a:lnTo>
                <a:lnTo>
                  <a:pt x="1298790" y="221589"/>
                </a:lnTo>
                <a:lnTo>
                  <a:pt x="1266190" y="190919"/>
                </a:lnTo>
                <a:lnTo>
                  <a:pt x="1231823" y="162191"/>
                </a:lnTo>
                <a:lnTo>
                  <a:pt x="1195768" y="135496"/>
                </a:lnTo>
                <a:lnTo>
                  <a:pt x="1158125" y="110934"/>
                </a:lnTo>
                <a:lnTo>
                  <a:pt x="1118971" y="88595"/>
                </a:lnTo>
                <a:lnTo>
                  <a:pt x="1078395" y="68541"/>
                </a:lnTo>
                <a:lnTo>
                  <a:pt x="1036485" y="50888"/>
                </a:lnTo>
                <a:lnTo>
                  <a:pt x="993343" y="35699"/>
                </a:lnTo>
                <a:lnTo>
                  <a:pt x="949045" y="23088"/>
                </a:lnTo>
                <a:lnTo>
                  <a:pt x="903693" y="13119"/>
                </a:lnTo>
                <a:lnTo>
                  <a:pt x="857364" y="5892"/>
                </a:lnTo>
                <a:lnTo>
                  <a:pt x="810133" y="1498"/>
                </a:lnTo>
                <a:lnTo>
                  <a:pt x="762127" y="0"/>
                </a:lnTo>
                <a:lnTo>
                  <a:pt x="714082" y="1498"/>
                </a:lnTo>
                <a:lnTo>
                  <a:pt x="666826" y="5892"/>
                </a:lnTo>
                <a:lnTo>
                  <a:pt x="620433" y="13119"/>
                </a:lnTo>
                <a:lnTo>
                  <a:pt x="574979" y="23088"/>
                </a:lnTo>
                <a:lnTo>
                  <a:pt x="530580" y="35699"/>
                </a:lnTo>
                <a:lnTo>
                  <a:pt x="487299" y="50888"/>
                </a:lnTo>
                <a:lnTo>
                  <a:pt x="445262" y="68541"/>
                </a:lnTo>
                <a:lnTo>
                  <a:pt x="404533" y="88595"/>
                </a:lnTo>
                <a:lnTo>
                  <a:pt x="365201" y="110934"/>
                </a:lnTo>
                <a:lnTo>
                  <a:pt x="327380" y="135496"/>
                </a:lnTo>
                <a:lnTo>
                  <a:pt x="291147" y="162191"/>
                </a:lnTo>
                <a:lnTo>
                  <a:pt x="256590" y="190919"/>
                </a:lnTo>
                <a:lnTo>
                  <a:pt x="223799" y="221589"/>
                </a:lnTo>
                <a:lnTo>
                  <a:pt x="192874" y="254127"/>
                </a:lnTo>
                <a:lnTo>
                  <a:pt x="163893" y="288442"/>
                </a:lnTo>
                <a:lnTo>
                  <a:pt x="136969" y="324446"/>
                </a:lnTo>
                <a:lnTo>
                  <a:pt x="112166" y="362051"/>
                </a:lnTo>
                <a:lnTo>
                  <a:pt x="89598" y="401167"/>
                </a:lnTo>
                <a:lnTo>
                  <a:pt x="69342" y="441718"/>
                </a:lnTo>
                <a:lnTo>
                  <a:pt x="51485" y="483590"/>
                </a:lnTo>
                <a:lnTo>
                  <a:pt x="36131" y="526719"/>
                </a:lnTo>
                <a:lnTo>
                  <a:pt x="23368" y="571017"/>
                </a:lnTo>
                <a:lnTo>
                  <a:pt x="13271" y="616394"/>
                </a:lnTo>
                <a:lnTo>
                  <a:pt x="5956" y="662749"/>
                </a:lnTo>
                <a:lnTo>
                  <a:pt x="1498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28" y="987755"/>
                </a:lnTo>
                <a:lnTo>
                  <a:pt x="50063" y="1030643"/>
                </a:lnTo>
                <a:lnTo>
                  <a:pt x="67437" y="1072311"/>
                </a:lnTo>
                <a:lnTo>
                  <a:pt x="87160" y="1112672"/>
                </a:lnTo>
                <a:lnTo>
                  <a:pt x="109156" y="1151661"/>
                </a:lnTo>
                <a:lnTo>
                  <a:pt x="133311" y="1189177"/>
                </a:lnTo>
                <a:lnTo>
                  <a:pt x="159575" y="1225143"/>
                </a:lnTo>
                <a:lnTo>
                  <a:pt x="187833" y="1259471"/>
                </a:lnTo>
                <a:lnTo>
                  <a:pt x="218008" y="1292072"/>
                </a:lnTo>
                <a:lnTo>
                  <a:pt x="250012" y="1322870"/>
                </a:lnTo>
                <a:lnTo>
                  <a:pt x="283768" y="1351788"/>
                </a:lnTo>
                <a:lnTo>
                  <a:pt x="319176" y="1378724"/>
                </a:lnTo>
                <a:lnTo>
                  <a:pt x="356158" y="1403604"/>
                </a:lnTo>
                <a:lnTo>
                  <a:pt x="394627" y="1426349"/>
                </a:lnTo>
                <a:lnTo>
                  <a:pt x="434492" y="1446872"/>
                </a:lnTo>
                <a:lnTo>
                  <a:pt x="475678" y="1465072"/>
                </a:lnTo>
                <a:lnTo>
                  <a:pt x="518083" y="1480883"/>
                </a:lnTo>
                <a:lnTo>
                  <a:pt x="561632" y="1494218"/>
                </a:lnTo>
                <a:lnTo>
                  <a:pt x="606221" y="1504988"/>
                </a:lnTo>
                <a:lnTo>
                  <a:pt x="651789" y="1513116"/>
                </a:lnTo>
                <a:lnTo>
                  <a:pt x="698246" y="1518500"/>
                </a:lnTo>
                <a:lnTo>
                  <a:pt x="745490" y="1521079"/>
                </a:lnTo>
                <a:lnTo>
                  <a:pt x="745490" y="2125980"/>
                </a:lnTo>
                <a:lnTo>
                  <a:pt x="733526" y="2132507"/>
                </a:lnTo>
                <a:lnTo>
                  <a:pt x="723430" y="2142185"/>
                </a:lnTo>
                <a:lnTo>
                  <a:pt x="716457" y="2154986"/>
                </a:lnTo>
                <a:lnTo>
                  <a:pt x="713867" y="2170938"/>
                </a:lnTo>
                <a:lnTo>
                  <a:pt x="717423" y="2187079"/>
                </a:lnTo>
                <a:lnTo>
                  <a:pt x="727367" y="2201519"/>
                </a:lnTo>
                <a:lnTo>
                  <a:pt x="742632" y="2211908"/>
                </a:lnTo>
                <a:lnTo>
                  <a:pt x="762127" y="2215896"/>
                </a:lnTo>
                <a:lnTo>
                  <a:pt x="779703" y="2211908"/>
                </a:lnTo>
                <a:lnTo>
                  <a:pt x="793978" y="2201519"/>
                </a:lnTo>
                <a:lnTo>
                  <a:pt x="803567" y="2187079"/>
                </a:lnTo>
                <a:lnTo>
                  <a:pt x="807085" y="2170938"/>
                </a:lnTo>
                <a:lnTo>
                  <a:pt x="804481" y="2154986"/>
                </a:lnTo>
                <a:lnTo>
                  <a:pt x="797509" y="2142185"/>
                </a:lnTo>
                <a:lnTo>
                  <a:pt x="787412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74352" y="1773935"/>
            <a:ext cx="1518285" cy="2216150"/>
          </a:xfrm>
          <a:custGeom>
            <a:avLst/>
            <a:gdLst/>
            <a:ahLst/>
            <a:cxnLst/>
            <a:rect l="l" t="t" r="r" b="b"/>
            <a:pathLst>
              <a:path w="1518284" h="2216150">
                <a:moveTo>
                  <a:pt x="757301" y="0"/>
                </a:moveTo>
                <a:lnTo>
                  <a:pt x="709276" y="1486"/>
                </a:lnTo>
                <a:lnTo>
                  <a:pt x="662063" y="5886"/>
                </a:lnTo>
                <a:lnTo>
                  <a:pt x="615751" y="13113"/>
                </a:lnTo>
                <a:lnTo>
                  <a:pt x="570425" y="23080"/>
                </a:lnTo>
                <a:lnTo>
                  <a:pt x="526174" y="35697"/>
                </a:lnTo>
                <a:lnTo>
                  <a:pt x="483085" y="50879"/>
                </a:lnTo>
                <a:lnTo>
                  <a:pt x="441246" y="68537"/>
                </a:lnTo>
                <a:lnTo>
                  <a:pt x="400743" y="88583"/>
                </a:lnTo>
                <a:lnTo>
                  <a:pt x="361665" y="110931"/>
                </a:lnTo>
                <a:lnTo>
                  <a:pt x="324098" y="135493"/>
                </a:lnTo>
                <a:lnTo>
                  <a:pt x="288131" y="162180"/>
                </a:lnTo>
                <a:lnTo>
                  <a:pt x="253851" y="190906"/>
                </a:lnTo>
                <a:lnTo>
                  <a:pt x="221345" y="221583"/>
                </a:lnTo>
                <a:lnTo>
                  <a:pt x="190700" y="254123"/>
                </a:lnTo>
                <a:lnTo>
                  <a:pt x="162004" y="288439"/>
                </a:lnTo>
                <a:lnTo>
                  <a:pt x="135345" y="324442"/>
                </a:lnTo>
                <a:lnTo>
                  <a:pt x="110810" y="362047"/>
                </a:lnTo>
                <a:lnTo>
                  <a:pt x="88486" y="401164"/>
                </a:lnTo>
                <a:lnTo>
                  <a:pt x="68461" y="441707"/>
                </a:lnTo>
                <a:lnTo>
                  <a:pt x="50823" y="483588"/>
                </a:lnTo>
                <a:lnTo>
                  <a:pt x="35658" y="526719"/>
                </a:lnTo>
                <a:lnTo>
                  <a:pt x="23054" y="571013"/>
                </a:lnTo>
                <a:lnTo>
                  <a:pt x="13099" y="616381"/>
                </a:lnTo>
                <a:lnTo>
                  <a:pt x="5880" y="662738"/>
                </a:lnTo>
                <a:lnTo>
                  <a:pt x="1484" y="709994"/>
                </a:lnTo>
                <a:lnTo>
                  <a:pt x="0" y="758063"/>
                </a:lnTo>
                <a:lnTo>
                  <a:pt x="1455" y="805758"/>
                </a:lnTo>
                <a:lnTo>
                  <a:pt x="5765" y="852659"/>
                </a:lnTo>
                <a:lnTo>
                  <a:pt x="12845" y="898682"/>
                </a:lnTo>
                <a:lnTo>
                  <a:pt x="22609" y="943742"/>
                </a:lnTo>
                <a:lnTo>
                  <a:pt x="34971" y="987755"/>
                </a:lnTo>
                <a:lnTo>
                  <a:pt x="49847" y="1030637"/>
                </a:lnTo>
                <a:lnTo>
                  <a:pt x="67152" y="1072303"/>
                </a:lnTo>
                <a:lnTo>
                  <a:pt x="86799" y="1112670"/>
                </a:lnTo>
                <a:lnTo>
                  <a:pt x="108705" y="1151653"/>
                </a:lnTo>
                <a:lnTo>
                  <a:pt x="132783" y="1189169"/>
                </a:lnTo>
                <a:lnTo>
                  <a:pt x="158949" y="1225132"/>
                </a:lnTo>
                <a:lnTo>
                  <a:pt x="187116" y="1259459"/>
                </a:lnTo>
                <a:lnTo>
                  <a:pt x="217201" y="1292066"/>
                </a:lnTo>
                <a:lnTo>
                  <a:pt x="249118" y="1322868"/>
                </a:lnTo>
                <a:lnTo>
                  <a:pt x="282781" y="1351781"/>
                </a:lnTo>
                <a:lnTo>
                  <a:pt x="318105" y="1378721"/>
                </a:lnTo>
                <a:lnTo>
                  <a:pt x="355005" y="1403603"/>
                </a:lnTo>
                <a:lnTo>
                  <a:pt x="393396" y="1426344"/>
                </a:lnTo>
                <a:lnTo>
                  <a:pt x="433193" y="1446860"/>
                </a:lnTo>
                <a:lnTo>
                  <a:pt x="474310" y="1465066"/>
                </a:lnTo>
                <a:lnTo>
                  <a:pt x="516662" y="1480877"/>
                </a:lnTo>
                <a:lnTo>
                  <a:pt x="560164" y="1494211"/>
                </a:lnTo>
                <a:lnTo>
                  <a:pt x="604731" y="1504982"/>
                </a:lnTo>
                <a:lnTo>
                  <a:pt x="650276" y="1513106"/>
                </a:lnTo>
                <a:lnTo>
                  <a:pt x="696717" y="1518500"/>
                </a:lnTo>
                <a:lnTo>
                  <a:pt x="743966" y="1521078"/>
                </a:lnTo>
                <a:lnTo>
                  <a:pt x="743966" y="2125980"/>
                </a:lnTo>
                <a:lnTo>
                  <a:pt x="731309" y="2132504"/>
                </a:lnTo>
                <a:lnTo>
                  <a:pt x="721296" y="2142172"/>
                </a:lnTo>
                <a:lnTo>
                  <a:pt x="714712" y="2154983"/>
                </a:lnTo>
                <a:lnTo>
                  <a:pt x="712343" y="2170938"/>
                </a:lnTo>
                <a:lnTo>
                  <a:pt x="716081" y="2187070"/>
                </a:lnTo>
                <a:lnTo>
                  <a:pt x="726058" y="2201513"/>
                </a:lnTo>
                <a:lnTo>
                  <a:pt x="740417" y="2211907"/>
                </a:lnTo>
                <a:lnTo>
                  <a:pt x="757301" y="2215896"/>
                </a:lnTo>
                <a:lnTo>
                  <a:pt x="775835" y="2211907"/>
                </a:lnTo>
                <a:lnTo>
                  <a:pt x="790606" y="2201513"/>
                </a:lnTo>
                <a:lnTo>
                  <a:pt x="800377" y="2187070"/>
                </a:lnTo>
                <a:lnTo>
                  <a:pt x="803909" y="2170938"/>
                </a:lnTo>
                <a:lnTo>
                  <a:pt x="801798" y="2154983"/>
                </a:lnTo>
                <a:lnTo>
                  <a:pt x="795781" y="2142172"/>
                </a:lnTo>
                <a:lnTo>
                  <a:pt x="786336" y="2132504"/>
                </a:lnTo>
                <a:lnTo>
                  <a:pt x="773938" y="2125980"/>
                </a:lnTo>
                <a:lnTo>
                  <a:pt x="773938" y="1521078"/>
                </a:lnTo>
                <a:lnTo>
                  <a:pt x="821186" y="1518500"/>
                </a:lnTo>
                <a:lnTo>
                  <a:pt x="867627" y="1513106"/>
                </a:lnTo>
                <a:lnTo>
                  <a:pt x="913172" y="1504982"/>
                </a:lnTo>
                <a:lnTo>
                  <a:pt x="957739" y="1494211"/>
                </a:lnTo>
                <a:lnTo>
                  <a:pt x="1001241" y="1480877"/>
                </a:lnTo>
                <a:lnTo>
                  <a:pt x="1043593" y="1465066"/>
                </a:lnTo>
                <a:lnTo>
                  <a:pt x="1084710" y="1446860"/>
                </a:lnTo>
                <a:lnTo>
                  <a:pt x="1124507" y="1426344"/>
                </a:lnTo>
                <a:lnTo>
                  <a:pt x="1162898" y="1403603"/>
                </a:lnTo>
                <a:lnTo>
                  <a:pt x="1199798" y="1378721"/>
                </a:lnTo>
                <a:lnTo>
                  <a:pt x="1235122" y="1351781"/>
                </a:lnTo>
                <a:lnTo>
                  <a:pt x="1268785" y="1322868"/>
                </a:lnTo>
                <a:lnTo>
                  <a:pt x="1300702" y="1292066"/>
                </a:lnTo>
                <a:lnTo>
                  <a:pt x="1330787" y="1259459"/>
                </a:lnTo>
                <a:lnTo>
                  <a:pt x="1358954" y="1225132"/>
                </a:lnTo>
                <a:lnTo>
                  <a:pt x="1385120" y="1189169"/>
                </a:lnTo>
                <a:lnTo>
                  <a:pt x="1408395" y="1152905"/>
                </a:lnTo>
                <a:lnTo>
                  <a:pt x="757301" y="1152905"/>
                </a:lnTo>
                <a:lnTo>
                  <a:pt x="708457" y="1149860"/>
                </a:lnTo>
                <a:lnTo>
                  <a:pt x="661303" y="1140961"/>
                </a:lnTo>
                <a:lnTo>
                  <a:pt x="616224" y="1126561"/>
                </a:lnTo>
                <a:lnTo>
                  <a:pt x="573605" y="1107017"/>
                </a:lnTo>
                <a:lnTo>
                  <a:pt x="533835" y="1082681"/>
                </a:lnTo>
                <a:lnTo>
                  <a:pt x="497297" y="1053909"/>
                </a:lnTo>
                <a:lnTo>
                  <a:pt x="464378" y="1021056"/>
                </a:lnTo>
                <a:lnTo>
                  <a:pt x="435465" y="984474"/>
                </a:lnTo>
                <a:lnTo>
                  <a:pt x="410943" y="944520"/>
                </a:lnTo>
                <a:lnTo>
                  <a:pt x="391199" y="901547"/>
                </a:lnTo>
                <a:lnTo>
                  <a:pt x="376618" y="855910"/>
                </a:lnTo>
                <a:lnTo>
                  <a:pt x="367586" y="807964"/>
                </a:lnTo>
                <a:lnTo>
                  <a:pt x="364490" y="758063"/>
                </a:lnTo>
                <a:lnTo>
                  <a:pt x="367586" y="708863"/>
                </a:lnTo>
                <a:lnTo>
                  <a:pt x="376618" y="661453"/>
                </a:lnTo>
                <a:lnTo>
                  <a:pt x="391199" y="616206"/>
                </a:lnTo>
                <a:lnTo>
                  <a:pt x="410943" y="573495"/>
                </a:lnTo>
                <a:lnTo>
                  <a:pt x="435465" y="533694"/>
                </a:lnTo>
                <a:lnTo>
                  <a:pt x="464378" y="497177"/>
                </a:lnTo>
                <a:lnTo>
                  <a:pt x="497297" y="464316"/>
                </a:lnTo>
                <a:lnTo>
                  <a:pt x="533835" y="435486"/>
                </a:lnTo>
                <a:lnTo>
                  <a:pt x="573605" y="411061"/>
                </a:lnTo>
                <a:lnTo>
                  <a:pt x="616224" y="391413"/>
                </a:lnTo>
                <a:lnTo>
                  <a:pt x="661303" y="376916"/>
                </a:lnTo>
                <a:lnTo>
                  <a:pt x="708457" y="367944"/>
                </a:lnTo>
                <a:lnTo>
                  <a:pt x="757301" y="364871"/>
                </a:lnTo>
                <a:lnTo>
                  <a:pt x="1408187" y="364871"/>
                </a:lnTo>
                <a:lnTo>
                  <a:pt x="1406568" y="362047"/>
                </a:lnTo>
                <a:lnTo>
                  <a:pt x="1381919" y="324442"/>
                </a:lnTo>
                <a:lnTo>
                  <a:pt x="1355137" y="288439"/>
                </a:lnTo>
                <a:lnTo>
                  <a:pt x="1326310" y="254123"/>
                </a:lnTo>
                <a:lnTo>
                  <a:pt x="1295527" y="221583"/>
                </a:lnTo>
                <a:lnTo>
                  <a:pt x="1262874" y="190906"/>
                </a:lnTo>
                <a:lnTo>
                  <a:pt x="1228440" y="162180"/>
                </a:lnTo>
                <a:lnTo>
                  <a:pt x="1192314" y="135493"/>
                </a:lnTo>
                <a:lnTo>
                  <a:pt x="1154582" y="110931"/>
                </a:lnTo>
                <a:lnTo>
                  <a:pt x="1115334" y="88583"/>
                </a:lnTo>
                <a:lnTo>
                  <a:pt x="1074657" y="68537"/>
                </a:lnTo>
                <a:lnTo>
                  <a:pt x="1032639" y="50879"/>
                </a:lnTo>
                <a:lnTo>
                  <a:pt x="989368" y="35697"/>
                </a:lnTo>
                <a:lnTo>
                  <a:pt x="944932" y="23080"/>
                </a:lnTo>
                <a:lnTo>
                  <a:pt x="899419" y="13113"/>
                </a:lnTo>
                <a:lnTo>
                  <a:pt x="852918" y="5886"/>
                </a:lnTo>
                <a:lnTo>
                  <a:pt x="805516" y="1486"/>
                </a:lnTo>
                <a:lnTo>
                  <a:pt x="757301" y="0"/>
                </a:lnTo>
                <a:close/>
              </a:path>
              <a:path w="1518284" h="2216150">
                <a:moveTo>
                  <a:pt x="1408187" y="364871"/>
                </a:moveTo>
                <a:lnTo>
                  <a:pt x="757301" y="364871"/>
                </a:lnTo>
                <a:lnTo>
                  <a:pt x="806821" y="367944"/>
                </a:lnTo>
                <a:lnTo>
                  <a:pt x="854495" y="376916"/>
                </a:lnTo>
                <a:lnTo>
                  <a:pt x="899953" y="391413"/>
                </a:lnTo>
                <a:lnTo>
                  <a:pt x="942829" y="411061"/>
                </a:lnTo>
                <a:lnTo>
                  <a:pt x="982754" y="435486"/>
                </a:lnTo>
                <a:lnTo>
                  <a:pt x="1019360" y="464316"/>
                </a:lnTo>
                <a:lnTo>
                  <a:pt x="1052279" y="497177"/>
                </a:lnTo>
                <a:lnTo>
                  <a:pt x="1081144" y="533694"/>
                </a:lnTo>
                <a:lnTo>
                  <a:pt x="1105585" y="573495"/>
                </a:lnTo>
                <a:lnTo>
                  <a:pt x="1125236" y="616206"/>
                </a:lnTo>
                <a:lnTo>
                  <a:pt x="1139728" y="661453"/>
                </a:lnTo>
                <a:lnTo>
                  <a:pt x="1148692" y="708863"/>
                </a:lnTo>
                <a:lnTo>
                  <a:pt x="1151763" y="758063"/>
                </a:lnTo>
                <a:lnTo>
                  <a:pt x="1149112" y="804460"/>
                </a:lnTo>
                <a:lnTo>
                  <a:pt x="1141355" y="849194"/>
                </a:lnTo>
                <a:lnTo>
                  <a:pt x="1128788" y="891980"/>
                </a:lnTo>
                <a:lnTo>
                  <a:pt x="1111705" y="932535"/>
                </a:lnTo>
                <a:lnTo>
                  <a:pt x="1090400" y="970574"/>
                </a:lnTo>
                <a:lnTo>
                  <a:pt x="1065168" y="1005814"/>
                </a:lnTo>
                <a:lnTo>
                  <a:pt x="1036304" y="1037970"/>
                </a:lnTo>
                <a:lnTo>
                  <a:pt x="1004102" y="1066761"/>
                </a:lnTo>
                <a:lnTo>
                  <a:pt x="968857" y="1091900"/>
                </a:lnTo>
                <a:lnTo>
                  <a:pt x="930864" y="1113105"/>
                </a:lnTo>
                <a:lnTo>
                  <a:pt x="890417" y="1130092"/>
                </a:lnTo>
                <a:lnTo>
                  <a:pt x="847811" y="1142577"/>
                </a:lnTo>
                <a:lnTo>
                  <a:pt x="803341" y="1150276"/>
                </a:lnTo>
                <a:lnTo>
                  <a:pt x="757301" y="1152905"/>
                </a:lnTo>
                <a:lnTo>
                  <a:pt x="1408395" y="1152905"/>
                </a:lnTo>
                <a:lnTo>
                  <a:pt x="1431104" y="1112670"/>
                </a:lnTo>
                <a:lnTo>
                  <a:pt x="1450751" y="1072303"/>
                </a:lnTo>
                <a:lnTo>
                  <a:pt x="1468056" y="1030637"/>
                </a:lnTo>
                <a:lnTo>
                  <a:pt x="1482932" y="987755"/>
                </a:lnTo>
                <a:lnTo>
                  <a:pt x="1495294" y="943742"/>
                </a:lnTo>
                <a:lnTo>
                  <a:pt x="1505058" y="898682"/>
                </a:lnTo>
                <a:lnTo>
                  <a:pt x="1512138" y="852659"/>
                </a:lnTo>
                <a:lnTo>
                  <a:pt x="1516448" y="805758"/>
                </a:lnTo>
                <a:lnTo>
                  <a:pt x="1517903" y="758063"/>
                </a:lnTo>
                <a:lnTo>
                  <a:pt x="1516412" y="709994"/>
                </a:lnTo>
                <a:lnTo>
                  <a:pt x="1511995" y="662738"/>
                </a:lnTo>
                <a:lnTo>
                  <a:pt x="1504702" y="616206"/>
                </a:lnTo>
                <a:lnTo>
                  <a:pt x="1494738" y="571013"/>
                </a:lnTo>
                <a:lnTo>
                  <a:pt x="1482074" y="526719"/>
                </a:lnTo>
                <a:lnTo>
                  <a:pt x="1466837" y="483588"/>
                </a:lnTo>
                <a:lnTo>
                  <a:pt x="1449115" y="441707"/>
                </a:lnTo>
                <a:lnTo>
                  <a:pt x="1428996" y="401164"/>
                </a:lnTo>
                <a:lnTo>
                  <a:pt x="1408187" y="364871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10272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59" h="2216150">
                <a:moveTo>
                  <a:pt x="1520952" y="758063"/>
                </a:moveTo>
                <a:lnTo>
                  <a:pt x="1519453" y="710006"/>
                </a:lnTo>
                <a:lnTo>
                  <a:pt x="1515033" y="662749"/>
                </a:lnTo>
                <a:lnTo>
                  <a:pt x="1507744" y="616216"/>
                </a:lnTo>
                <a:lnTo>
                  <a:pt x="1497774" y="571017"/>
                </a:lnTo>
                <a:lnTo>
                  <a:pt x="1485112" y="526719"/>
                </a:lnTo>
                <a:lnTo>
                  <a:pt x="1469885" y="483590"/>
                </a:lnTo>
                <a:lnTo>
                  <a:pt x="1452156" y="441718"/>
                </a:lnTo>
                <a:lnTo>
                  <a:pt x="1432039" y="401167"/>
                </a:lnTo>
                <a:lnTo>
                  <a:pt x="1411236" y="364871"/>
                </a:lnTo>
                <a:lnTo>
                  <a:pt x="1384973" y="324446"/>
                </a:lnTo>
                <a:lnTo>
                  <a:pt x="1358188" y="288442"/>
                </a:lnTo>
                <a:lnTo>
                  <a:pt x="1329359" y="254127"/>
                </a:lnTo>
                <a:lnTo>
                  <a:pt x="1298587" y="221589"/>
                </a:lnTo>
                <a:lnTo>
                  <a:pt x="1265936" y="190919"/>
                </a:lnTo>
                <a:lnTo>
                  <a:pt x="1231506" y="162191"/>
                </a:lnTo>
                <a:lnTo>
                  <a:pt x="1195387" y="135496"/>
                </a:lnTo>
                <a:lnTo>
                  <a:pt x="1157655" y="110934"/>
                </a:lnTo>
                <a:lnTo>
                  <a:pt x="1118412" y="88595"/>
                </a:lnTo>
                <a:lnTo>
                  <a:pt x="1077747" y="68541"/>
                </a:lnTo>
                <a:lnTo>
                  <a:pt x="1035735" y="50888"/>
                </a:lnTo>
                <a:lnTo>
                  <a:pt x="992479" y="35699"/>
                </a:lnTo>
                <a:lnTo>
                  <a:pt x="948055" y="23088"/>
                </a:lnTo>
                <a:lnTo>
                  <a:pt x="902550" y="13119"/>
                </a:lnTo>
                <a:lnTo>
                  <a:pt x="856056" y="5892"/>
                </a:lnTo>
                <a:lnTo>
                  <a:pt x="808672" y="1498"/>
                </a:lnTo>
                <a:lnTo>
                  <a:pt x="760476" y="0"/>
                </a:lnTo>
                <a:lnTo>
                  <a:pt x="712444" y="1498"/>
                </a:lnTo>
                <a:lnTo>
                  <a:pt x="665200" y="5892"/>
                </a:lnTo>
                <a:lnTo>
                  <a:pt x="618832" y="13119"/>
                </a:lnTo>
                <a:lnTo>
                  <a:pt x="573430" y="23088"/>
                </a:lnTo>
                <a:lnTo>
                  <a:pt x="529082" y="35699"/>
                </a:lnTo>
                <a:lnTo>
                  <a:pt x="485876" y="50888"/>
                </a:lnTo>
                <a:lnTo>
                  <a:pt x="443903" y="68541"/>
                </a:lnTo>
                <a:lnTo>
                  <a:pt x="403250" y="88595"/>
                </a:lnTo>
                <a:lnTo>
                  <a:pt x="364007" y="110934"/>
                </a:lnTo>
                <a:lnTo>
                  <a:pt x="326275" y="135496"/>
                </a:lnTo>
                <a:lnTo>
                  <a:pt x="290131" y="162191"/>
                </a:lnTo>
                <a:lnTo>
                  <a:pt x="255663" y="190919"/>
                </a:lnTo>
                <a:lnTo>
                  <a:pt x="222973" y="221589"/>
                </a:lnTo>
                <a:lnTo>
                  <a:pt x="192138" y="254127"/>
                </a:lnTo>
                <a:lnTo>
                  <a:pt x="163258" y="288442"/>
                </a:lnTo>
                <a:lnTo>
                  <a:pt x="136423" y="324446"/>
                </a:lnTo>
                <a:lnTo>
                  <a:pt x="111709" y="362051"/>
                </a:lnTo>
                <a:lnTo>
                  <a:pt x="89217" y="401167"/>
                </a:lnTo>
                <a:lnTo>
                  <a:pt x="69037" y="441718"/>
                </a:lnTo>
                <a:lnTo>
                  <a:pt x="51257" y="483590"/>
                </a:lnTo>
                <a:lnTo>
                  <a:pt x="35966" y="526719"/>
                </a:lnTo>
                <a:lnTo>
                  <a:pt x="23253" y="571017"/>
                </a:lnTo>
                <a:lnTo>
                  <a:pt x="13220" y="616394"/>
                </a:lnTo>
                <a:lnTo>
                  <a:pt x="5930" y="662749"/>
                </a:lnTo>
                <a:lnTo>
                  <a:pt x="1498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28" y="987755"/>
                </a:lnTo>
                <a:lnTo>
                  <a:pt x="50063" y="1030643"/>
                </a:lnTo>
                <a:lnTo>
                  <a:pt x="67437" y="1072311"/>
                </a:lnTo>
                <a:lnTo>
                  <a:pt x="87160" y="1112672"/>
                </a:lnTo>
                <a:lnTo>
                  <a:pt x="109156" y="1151661"/>
                </a:lnTo>
                <a:lnTo>
                  <a:pt x="133311" y="1189177"/>
                </a:lnTo>
                <a:lnTo>
                  <a:pt x="159575" y="1225143"/>
                </a:lnTo>
                <a:lnTo>
                  <a:pt x="187833" y="1259471"/>
                </a:lnTo>
                <a:lnTo>
                  <a:pt x="218008" y="1292072"/>
                </a:lnTo>
                <a:lnTo>
                  <a:pt x="250012" y="1322870"/>
                </a:lnTo>
                <a:lnTo>
                  <a:pt x="283768" y="1351788"/>
                </a:lnTo>
                <a:lnTo>
                  <a:pt x="319176" y="1378724"/>
                </a:lnTo>
                <a:lnTo>
                  <a:pt x="356158" y="1403604"/>
                </a:lnTo>
                <a:lnTo>
                  <a:pt x="394627" y="1426349"/>
                </a:lnTo>
                <a:lnTo>
                  <a:pt x="434492" y="1446872"/>
                </a:lnTo>
                <a:lnTo>
                  <a:pt x="475678" y="1465072"/>
                </a:lnTo>
                <a:lnTo>
                  <a:pt x="518083" y="1480883"/>
                </a:lnTo>
                <a:lnTo>
                  <a:pt x="561632" y="1494218"/>
                </a:lnTo>
                <a:lnTo>
                  <a:pt x="606221" y="1504988"/>
                </a:lnTo>
                <a:lnTo>
                  <a:pt x="651789" y="1513116"/>
                </a:lnTo>
                <a:lnTo>
                  <a:pt x="698246" y="1518500"/>
                </a:lnTo>
                <a:lnTo>
                  <a:pt x="745490" y="1521079"/>
                </a:lnTo>
                <a:lnTo>
                  <a:pt x="745490" y="2125980"/>
                </a:lnTo>
                <a:lnTo>
                  <a:pt x="732828" y="2132507"/>
                </a:lnTo>
                <a:lnTo>
                  <a:pt x="722820" y="2142185"/>
                </a:lnTo>
                <a:lnTo>
                  <a:pt x="716229" y="2154986"/>
                </a:lnTo>
                <a:lnTo>
                  <a:pt x="713867" y="2170938"/>
                </a:lnTo>
                <a:lnTo>
                  <a:pt x="717397" y="2187079"/>
                </a:lnTo>
                <a:lnTo>
                  <a:pt x="727163" y="2201519"/>
                </a:lnTo>
                <a:lnTo>
                  <a:pt x="741934" y="2211908"/>
                </a:lnTo>
                <a:lnTo>
                  <a:pt x="760476" y="2215896"/>
                </a:lnTo>
                <a:lnTo>
                  <a:pt x="778052" y="2211908"/>
                </a:lnTo>
                <a:lnTo>
                  <a:pt x="792327" y="2201519"/>
                </a:lnTo>
                <a:lnTo>
                  <a:pt x="801916" y="2187079"/>
                </a:lnTo>
                <a:lnTo>
                  <a:pt x="805434" y="2170938"/>
                </a:lnTo>
                <a:lnTo>
                  <a:pt x="803313" y="2154986"/>
                </a:lnTo>
                <a:lnTo>
                  <a:pt x="797306" y="2142185"/>
                </a:lnTo>
                <a:lnTo>
                  <a:pt x="787857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13976" y="1816607"/>
            <a:ext cx="1432560" cy="1432560"/>
          </a:xfrm>
          <a:custGeom>
            <a:avLst/>
            <a:gdLst/>
            <a:ahLst/>
            <a:cxnLst/>
            <a:rect l="l" t="t" r="r" b="b"/>
            <a:pathLst>
              <a:path w="1432559" h="1432560">
                <a:moveTo>
                  <a:pt x="713231" y="0"/>
                </a:moveTo>
                <a:lnTo>
                  <a:pt x="664321" y="1654"/>
                </a:lnTo>
                <a:lnTo>
                  <a:pt x="616307" y="6544"/>
                </a:lnTo>
                <a:lnTo>
                  <a:pt x="569295" y="14564"/>
                </a:lnTo>
                <a:lnTo>
                  <a:pt x="523389" y="25604"/>
                </a:lnTo>
                <a:lnTo>
                  <a:pt x="478697" y="39557"/>
                </a:lnTo>
                <a:lnTo>
                  <a:pt x="435322" y="56316"/>
                </a:lnTo>
                <a:lnTo>
                  <a:pt x="393370" y="75772"/>
                </a:lnTo>
                <a:lnTo>
                  <a:pt x="352947" y="97818"/>
                </a:lnTo>
                <a:lnTo>
                  <a:pt x="314157" y="122345"/>
                </a:lnTo>
                <a:lnTo>
                  <a:pt x="277107" y="149247"/>
                </a:lnTo>
                <a:lnTo>
                  <a:pt x="241901" y="178414"/>
                </a:lnTo>
                <a:lnTo>
                  <a:pt x="208645" y="209740"/>
                </a:lnTo>
                <a:lnTo>
                  <a:pt x="177444" y="243116"/>
                </a:lnTo>
                <a:lnTo>
                  <a:pt x="148403" y="278436"/>
                </a:lnTo>
                <a:lnTo>
                  <a:pt x="121629" y="315590"/>
                </a:lnTo>
                <a:lnTo>
                  <a:pt x="97225" y="354471"/>
                </a:lnTo>
                <a:lnTo>
                  <a:pt x="75298" y="394971"/>
                </a:lnTo>
                <a:lnTo>
                  <a:pt x="55953" y="436983"/>
                </a:lnTo>
                <a:lnTo>
                  <a:pt x="39295" y="480398"/>
                </a:lnTo>
                <a:lnTo>
                  <a:pt x="25429" y="525109"/>
                </a:lnTo>
                <a:lnTo>
                  <a:pt x="14462" y="571008"/>
                </a:lnTo>
                <a:lnTo>
                  <a:pt x="6497" y="617988"/>
                </a:lnTo>
                <a:lnTo>
                  <a:pt x="1642" y="665939"/>
                </a:lnTo>
                <a:lnTo>
                  <a:pt x="0" y="714755"/>
                </a:lnTo>
                <a:lnTo>
                  <a:pt x="1642" y="764287"/>
                </a:lnTo>
                <a:lnTo>
                  <a:pt x="6497" y="812864"/>
                </a:lnTo>
                <a:lnTo>
                  <a:pt x="14462" y="860384"/>
                </a:lnTo>
                <a:lnTo>
                  <a:pt x="25429" y="906744"/>
                </a:lnTo>
                <a:lnTo>
                  <a:pt x="39295" y="951843"/>
                </a:lnTo>
                <a:lnTo>
                  <a:pt x="55953" y="995576"/>
                </a:lnTo>
                <a:lnTo>
                  <a:pt x="75298" y="1037843"/>
                </a:lnTo>
                <a:lnTo>
                  <a:pt x="97225" y="1078540"/>
                </a:lnTo>
                <a:lnTo>
                  <a:pt x="121629" y="1117565"/>
                </a:lnTo>
                <a:lnTo>
                  <a:pt x="148403" y="1154815"/>
                </a:lnTo>
                <a:lnTo>
                  <a:pt x="177444" y="1190188"/>
                </a:lnTo>
                <a:lnTo>
                  <a:pt x="208645" y="1223581"/>
                </a:lnTo>
                <a:lnTo>
                  <a:pt x="241901" y="1254892"/>
                </a:lnTo>
                <a:lnTo>
                  <a:pt x="277107" y="1284018"/>
                </a:lnTo>
                <a:lnTo>
                  <a:pt x="314157" y="1310857"/>
                </a:lnTo>
                <a:lnTo>
                  <a:pt x="352947" y="1335306"/>
                </a:lnTo>
                <a:lnTo>
                  <a:pt x="393370" y="1357262"/>
                </a:lnTo>
                <a:lnTo>
                  <a:pt x="435322" y="1376624"/>
                </a:lnTo>
                <a:lnTo>
                  <a:pt x="478697" y="1393288"/>
                </a:lnTo>
                <a:lnTo>
                  <a:pt x="523389" y="1407152"/>
                </a:lnTo>
                <a:lnTo>
                  <a:pt x="569295" y="1418114"/>
                </a:lnTo>
                <a:lnTo>
                  <a:pt x="616307" y="1426071"/>
                </a:lnTo>
                <a:lnTo>
                  <a:pt x="664321" y="1430920"/>
                </a:lnTo>
                <a:lnTo>
                  <a:pt x="713231" y="1432559"/>
                </a:lnTo>
                <a:lnTo>
                  <a:pt x="760231" y="1431048"/>
                </a:lnTo>
                <a:lnTo>
                  <a:pt x="806461" y="1426575"/>
                </a:lnTo>
                <a:lnTo>
                  <a:pt x="851826" y="1419230"/>
                </a:lnTo>
                <a:lnTo>
                  <a:pt x="896226" y="1409104"/>
                </a:lnTo>
                <a:lnTo>
                  <a:pt x="939564" y="1396288"/>
                </a:lnTo>
                <a:lnTo>
                  <a:pt x="981742" y="1380873"/>
                </a:lnTo>
                <a:lnTo>
                  <a:pt x="1022662" y="1362950"/>
                </a:lnTo>
                <a:lnTo>
                  <a:pt x="1062227" y="1342608"/>
                </a:lnTo>
                <a:lnTo>
                  <a:pt x="1100338" y="1319939"/>
                </a:lnTo>
                <a:lnTo>
                  <a:pt x="1136897" y="1295034"/>
                </a:lnTo>
                <a:lnTo>
                  <a:pt x="1171808" y="1267983"/>
                </a:lnTo>
                <a:lnTo>
                  <a:pt x="1204971" y="1238876"/>
                </a:lnTo>
                <a:lnTo>
                  <a:pt x="1236289" y="1207806"/>
                </a:lnTo>
                <a:lnTo>
                  <a:pt x="1265664" y="1174862"/>
                </a:lnTo>
                <a:lnTo>
                  <a:pt x="1292998" y="1140134"/>
                </a:lnTo>
                <a:lnTo>
                  <a:pt x="1318193" y="1103715"/>
                </a:lnTo>
                <a:lnTo>
                  <a:pt x="1341152" y="1065694"/>
                </a:lnTo>
                <a:lnTo>
                  <a:pt x="1361776" y="1026162"/>
                </a:lnTo>
                <a:lnTo>
                  <a:pt x="1379968" y="985210"/>
                </a:lnTo>
                <a:lnTo>
                  <a:pt x="1395630" y="942929"/>
                </a:lnTo>
                <a:lnTo>
                  <a:pt x="1408664" y="899409"/>
                </a:lnTo>
                <a:lnTo>
                  <a:pt x="1418971" y="854741"/>
                </a:lnTo>
                <a:lnTo>
                  <a:pt x="1426455" y="809015"/>
                </a:lnTo>
                <a:lnTo>
                  <a:pt x="1431017" y="762323"/>
                </a:lnTo>
                <a:lnTo>
                  <a:pt x="1432559" y="714755"/>
                </a:lnTo>
                <a:lnTo>
                  <a:pt x="1431017" y="667876"/>
                </a:lnTo>
                <a:lnTo>
                  <a:pt x="1426455" y="621789"/>
                </a:lnTo>
                <a:lnTo>
                  <a:pt x="1418971" y="576591"/>
                </a:lnTo>
                <a:lnTo>
                  <a:pt x="1408664" y="532376"/>
                </a:lnTo>
                <a:lnTo>
                  <a:pt x="1395630" y="489240"/>
                </a:lnTo>
                <a:lnTo>
                  <a:pt x="1379968" y="447278"/>
                </a:lnTo>
                <a:lnTo>
                  <a:pt x="1361776" y="406587"/>
                </a:lnTo>
                <a:lnTo>
                  <a:pt x="1341152" y="367260"/>
                </a:lnTo>
                <a:lnTo>
                  <a:pt x="1318193" y="329393"/>
                </a:lnTo>
                <a:lnTo>
                  <a:pt x="1292998" y="293083"/>
                </a:lnTo>
                <a:lnTo>
                  <a:pt x="1265664" y="258424"/>
                </a:lnTo>
                <a:lnTo>
                  <a:pt x="1236289" y="225511"/>
                </a:lnTo>
                <a:lnTo>
                  <a:pt x="1204971" y="194441"/>
                </a:lnTo>
                <a:lnTo>
                  <a:pt x="1171808" y="165308"/>
                </a:lnTo>
                <a:lnTo>
                  <a:pt x="1136897" y="138208"/>
                </a:lnTo>
                <a:lnTo>
                  <a:pt x="1100338" y="113236"/>
                </a:lnTo>
                <a:lnTo>
                  <a:pt x="1062227" y="90488"/>
                </a:lnTo>
                <a:lnTo>
                  <a:pt x="1022662" y="70059"/>
                </a:lnTo>
                <a:lnTo>
                  <a:pt x="981742" y="52044"/>
                </a:lnTo>
                <a:lnTo>
                  <a:pt x="939564" y="36539"/>
                </a:lnTo>
                <a:lnTo>
                  <a:pt x="896226" y="23639"/>
                </a:lnTo>
                <a:lnTo>
                  <a:pt x="851826" y="13440"/>
                </a:lnTo>
                <a:lnTo>
                  <a:pt x="806461" y="6037"/>
                </a:lnTo>
                <a:lnTo>
                  <a:pt x="760231" y="1525"/>
                </a:lnTo>
                <a:lnTo>
                  <a:pt x="713231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20011" y="237896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19" y="0"/>
                </a:moveTo>
                <a:lnTo>
                  <a:pt x="151764" y="0"/>
                </a:lnTo>
                <a:lnTo>
                  <a:pt x="143637" y="1015"/>
                </a:lnTo>
                <a:lnTo>
                  <a:pt x="135508" y="2032"/>
                </a:lnTo>
                <a:lnTo>
                  <a:pt x="127762" y="3048"/>
                </a:lnTo>
                <a:lnTo>
                  <a:pt x="120142" y="5080"/>
                </a:lnTo>
                <a:lnTo>
                  <a:pt x="112521" y="7112"/>
                </a:lnTo>
                <a:lnTo>
                  <a:pt x="104775" y="9778"/>
                </a:lnTo>
                <a:lnTo>
                  <a:pt x="97662" y="12826"/>
                </a:lnTo>
                <a:lnTo>
                  <a:pt x="90550" y="15875"/>
                </a:lnTo>
                <a:lnTo>
                  <a:pt x="83819" y="19431"/>
                </a:lnTo>
                <a:lnTo>
                  <a:pt x="77215" y="22987"/>
                </a:lnTo>
                <a:lnTo>
                  <a:pt x="70485" y="27050"/>
                </a:lnTo>
                <a:lnTo>
                  <a:pt x="64388" y="31750"/>
                </a:lnTo>
                <a:lnTo>
                  <a:pt x="58293" y="36322"/>
                </a:lnTo>
                <a:lnTo>
                  <a:pt x="31750" y="64388"/>
                </a:lnTo>
                <a:lnTo>
                  <a:pt x="27050" y="70485"/>
                </a:lnTo>
                <a:lnTo>
                  <a:pt x="9779" y="104775"/>
                </a:lnTo>
                <a:lnTo>
                  <a:pt x="1015" y="143637"/>
                </a:lnTo>
                <a:lnTo>
                  <a:pt x="0" y="151891"/>
                </a:lnTo>
                <a:lnTo>
                  <a:pt x="0" y="160020"/>
                </a:lnTo>
                <a:lnTo>
                  <a:pt x="0" y="168148"/>
                </a:lnTo>
                <a:lnTo>
                  <a:pt x="1015" y="176402"/>
                </a:lnTo>
                <a:lnTo>
                  <a:pt x="9779" y="215264"/>
                </a:lnTo>
                <a:lnTo>
                  <a:pt x="27050" y="249427"/>
                </a:lnTo>
                <a:lnTo>
                  <a:pt x="31750" y="255650"/>
                </a:lnTo>
                <a:lnTo>
                  <a:pt x="36321" y="261747"/>
                </a:lnTo>
                <a:lnTo>
                  <a:pt x="64388" y="288289"/>
                </a:lnTo>
                <a:lnTo>
                  <a:pt x="70485" y="292988"/>
                </a:lnTo>
                <a:lnTo>
                  <a:pt x="77215" y="297052"/>
                </a:lnTo>
                <a:lnTo>
                  <a:pt x="83819" y="300609"/>
                </a:lnTo>
                <a:lnTo>
                  <a:pt x="90550" y="304164"/>
                </a:lnTo>
                <a:lnTo>
                  <a:pt x="97662" y="307213"/>
                </a:lnTo>
                <a:lnTo>
                  <a:pt x="104775" y="310261"/>
                </a:lnTo>
                <a:lnTo>
                  <a:pt x="143637" y="319024"/>
                </a:lnTo>
                <a:lnTo>
                  <a:pt x="151764" y="320039"/>
                </a:lnTo>
                <a:lnTo>
                  <a:pt x="160019" y="320039"/>
                </a:lnTo>
                <a:lnTo>
                  <a:pt x="168148" y="320039"/>
                </a:lnTo>
                <a:lnTo>
                  <a:pt x="176402" y="319024"/>
                </a:lnTo>
                <a:lnTo>
                  <a:pt x="215264" y="310261"/>
                </a:lnTo>
                <a:lnTo>
                  <a:pt x="222376" y="307213"/>
                </a:lnTo>
                <a:lnTo>
                  <a:pt x="229488" y="304164"/>
                </a:lnTo>
                <a:lnTo>
                  <a:pt x="236219" y="300609"/>
                </a:lnTo>
                <a:lnTo>
                  <a:pt x="242824" y="297052"/>
                </a:lnTo>
                <a:lnTo>
                  <a:pt x="249427" y="292988"/>
                </a:lnTo>
                <a:lnTo>
                  <a:pt x="255650" y="288289"/>
                </a:lnTo>
                <a:lnTo>
                  <a:pt x="261746" y="283718"/>
                </a:lnTo>
                <a:lnTo>
                  <a:pt x="288289" y="255650"/>
                </a:lnTo>
                <a:lnTo>
                  <a:pt x="307213" y="222376"/>
                </a:lnTo>
                <a:lnTo>
                  <a:pt x="310261" y="215264"/>
                </a:lnTo>
                <a:lnTo>
                  <a:pt x="319024" y="176402"/>
                </a:lnTo>
                <a:lnTo>
                  <a:pt x="320039" y="168148"/>
                </a:lnTo>
                <a:lnTo>
                  <a:pt x="320039" y="160020"/>
                </a:lnTo>
                <a:lnTo>
                  <a:pt x="320039" y="151891"/>
                </a:lnTo>
                <a:lnTo>
                  <a:pt x="319024" y="143637"/>
                </a:lnTo>
                <a:lnTo>
                  <a:pt x="310261" y="104775"/>
                </a:lnTo>
                <a:lnTo>
                  <a:pt x="307213" y="97662"/>
                </a:lnTo>
                <a:lnTo>
                  <a:pt x="304164" y="90550"/>
                </a:lnTo>
                <a:lnTo>
                  <a:pt x="283718" y="58293"/>
                </a:lnTo>
                <a:lnTo>
                  <a:pt x="255650" y="31750"/>
                </a:lnTo>
                <a:lnTo>
                  <a:pt x="249427" y="27050"/>
                </a:lnTo>
                <a:lnTo>
                  <a:pt x="242824" y="22987"/>
                </a:lnTo>
                <a:lnTo>
                  <a:pt x="236219" y="19431"/>
                </a:lnTo>
                <a:lnTo>
                  <a:pt x="229488" y="15875"/>
                </a:lnTo>
                <a:lnTo>
                  <a:pt x="222376" y="12826"/>
                </a:lnTo>
                <a:lnTo>
                  <a:pt x="215264" y="9778"/>
                </a:lnTo>
                <a:lnTo>
                  <a:pt x="207518" y="7112"/>
                </a:lnTo>
                <a:lnTo>
                  <a:pt x="199898" y="5080"/>
                </a:lnTo>
                <a:lnTo>
                  <a:pt x="192277" y="3048"/>
                </a:lnTo>
                <a:lnTo>
                  <a:pt x="184531" y="2032"/>
                </a:lnTo>
                <a:lnTo>
                  <a:pt x="176402" y="1015"/>
                </a:lnTo>
                <a:lnTo>
                  <a:pt x="168148" y="0"/>
                </a:lnTo>
                <a:lnTo>
                  <a:pt x="160019" y="0"/>
                </a:lnTo>
              </a:path>
              <a:path w="320039" h="320039">
                <a:moveTo>
                  <a:pt x="225551" y="140208"/>
                </a:moveTo>
                <a:lnTo>
                  <a:pt x="229107" y="140715"/>
                </a:lnTo>
                <a:lnTo>
                  <a:pt x="232663" y="141859"/>
                </a:lnTo>
                <a:lnTo>
                  <a:pt x="235712" y="144018"/>
                </a:lnTo>
                <a:lnTo>
                  <a:pt x="238760" y="146176"/>
                </a:lnTo>
                <a:lnTo>
                  <a:pt x="240792" y="149478"/>
                </a:lnTo>
                <a:lnTo>
                  <a:pt x="242315" y="153288"/>
                </a:lnTo>
                <a:lnTo>
                  <a:pt x="243331" y="157099"/>
                </a:lnTo>
                <a:lnTo>
                  <a:pt x="243839" y="161544"/>
                </a:lnTo>
                <a:lnTo>
                  <a:pt x="225551" y="182880"/>
                </a:lnTo>
                <a:lnTo>
                  <a:pt x="207263" y="161544"/>
                </a:lnTo>
                <a:lnTo>
                  <a:pt x="215392" y="144018"/>
                </a:lnTo>
                <a:lnTo>
                  <a:pt x="218439" y="141859"/>
                </a:lnTo>
                <a:lnTo>
                  <a:pt x="221995" y="140715"/>
                </a:lnTo>
                <a:lnTo>
                  <a:pt x="225551" y="140208"/>
                </a:lnTo>
              </a:path>
              <a:path w="320039" h="320039">
                <a:moveTo>
                  <a:pt x="94487" y="140208"/>
                </a:moveTo>
                <a:lnTo>
                  <a:pt x="98043" y="140715"/>
                </a:lnTo>
                <a:lnTo>
                  <a:pt x="101600" y="141859"/>
                </a:lnTo>
                <a:lnTo>
                  <a:pt x="104648" y="144018"/>
                </a:lnTo>
                <a:lnTo>
                  <a:pt x="107695" y="146176"/>
                </a:lnTo>
                <a:lnTo>
                  <a:pt x="109727" y="149478"/>
                </a:lnTo>
                <a:lnTo>
                  <a:pt x="111251" y="153288"/>
                </a:lnTo>
                <a:lnTo>
                  <a:pt x="112268" y="157099"/>
                </a:lnTo>
                <a:lnTo>
                  <a:pt x="112775" y="161544"/>
                </a:lnTo>
                <a:lnTo>
                  <a:pt x="94487" y="182880"/>
                </a:lnTo>
                <a:lnTo>
                  <a:pt x="76200" y="161544"/>
                </a:lnTo>
                <a:lnTo>
                  <a:pt x="84327" y="144018"/>
                </a:lnTo>
                <a:lnTo>
                  <a:pt x="87375" y="141859"/>
                </a:lnTo>
                <a:lnTo>
                  <a:pt x="90931" y="140715"/>
                </a:lnTo>
                <a:lnTo>
                  <a:pt x="94487" y="140208"/>
                </a:lnTo>
              </a:path>
              <a:path w="320039" h="320039">
                <a:moveTo>
                  <a:pt x="243839" y="225551"/>
                </a:moveTo>
                <a:lnTo>
                  <a:pt x="235076" y="233807"/>
                </a:lnTo>
                <a:lnTo>
                  <a:pt x="225932" y="241426"/>
                </a:lnTo>
                <a:lnTo>
                  <a:pt x="183514" y="259969"/>
                </a:lnTo>
                <a:lnTo>
                  <a:pt x="160019" y="262127"/>
                </a:lnTo>
                <a:lnTo>
                  <a:pt x="114554" y="252857"/>
                </a:lnTo>
                <a:lnTo>
                  <a:pt x="84962" y="233807"/>
                </a:lnTo>
                <a:lnTo>
                  <a:pt x="76200" y="22555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71900" y="2403348"/>
            <a:ext cx="347980" cy="314325"/>
          </a:xfrm>
          <a:custGeom>
            <a:avLst/>
            <a:gdLst/>
            <a:ahLst/>
            <a:cxnLst/>
            <a:rect l="l" t="t" r="r" b="b"/>
            <a:pathLst>
              <a:path w="347979" h="314325">
                <a:moveTo>
                  <a:pt x="258063" y="0"/>
                </a:moveTo>
                <a:lnTo>
                  <a:pt x="250951" y="0"/>
                </a:lnTo>
                <a:lnTo>
                  <a:pt x="243839" y="1015"/>
                </a:lnTo>
                <a:lnTo>
                  <a:pt x="236727" y="2539"/>
                </a:lnTo>
                <a:lnTo>
                  <a:pt x="230124" y="4063"/>
                </a:lnTo>
                <a:lnTo>
                  <a:pt x="223520" y="6603"/>
                </a:lnTo>
                <a:lnTo>
                  <a:pt x="217424" y="9778"/>
                </a:lnTo>
                <a:lnTo>
                  <a:pt x="211327" y="12826"/>
                </a:lnTo>
                <a:lnTo>
                  <a:pt x="205739" y="16890"/>
                </a:lnTo>
                <a:lnTo>
                  <a:pt x="200660" y="20954"/>
                </a:lnTo>
                <a:lnTo>
                  <a:pt x="195579" y="25526"/>
                </a:lnTo>
                <a:lnTo>
                  <a:pt x="191008" y="30734"/>
                </a:lnTo>
                <a:lnTo>
                  <a:pt x="186436" y="35813"/>
                </a:lnTo>
                <a:lnTo>
                  <a:pt x="182879" y="41401"/>
                </a:lnTo>
                <a:lnTo>
                  <a:pt x="179324" y="47625"/>
                </a:lnTo>
                <a:lnTo>
                  <a:pt x="176275" y="53721"/>
                </a:lnTo>
                <a:lnTo>
                  <a:pt x="173736" y="59816"/>
                </a:lnTo>
                <a:lnTo>
                  <a:pt x="156463" y="30734"/>
                </a:lnTo>
                <a:lnTo>
                  <a:pt x="151891" y="25526"/>
                </a:lnTo>
                <a:lnTo>
                  <a:pt x="146812" y="20954"/>
                </a:lnTo>
                <a:lnTo>
                  <a:pt x="141732" y="16890"/>
                </a:lnTo>
                <a:lnTo>
                  <a:pt x="136144" y="12826"/>
                </a:lnTo>
                <a:lnTo>
                  <a:pt x="130048" y="9778"/>
                </a:lnTo>
                <a:lnTo>
                  <a:pt x="123951" y="6603"/>
                </a:lnTo>
                <a:lnTo>
                  <a:pt x="117348" y="4063"/>
                </a:lnTo>
                <a:lnTo>
                  <a:pt x="110744" y="2539"/>
                </a:lnTo>
                <a:lnTo>
                  <a:pt x="103632" y="1015"/>
                </a:lnTo>
                <a:lnTo>
                  <a:pt x="96520" y="0"/>
                </a:lnTo>
                <a:lnTo>
                  <a:pt x="89408" y="0"/>
                </a:lnTo>
                <a:lnTo>
                  <a:pt x="46736" y="10794"/>
                </a:lnTo>
                <a:lnTo>
                  <a:pt x="15239" y="39369"/>
                </a:lnTo>
                <a:lnTo>
                  <a:pt x="508" y="80772"/>
                </a:lnTo>
                <a:lnTo>
                  <a:pt x="0" y="90042"/>
                </a:lnTo>
                <a:lnTo>
                  <a:pt x="0" y="96138"/>
                </a:lnTo>
                <a:lnTo>
                  <a:pt x="508" y="102235"/>
                </a:lnTo>
                <a:lnTo>
                  <a:pt x="13715" y="147827"/>
                </a:lnTo>
                <a:lnTo>
                  <a:pt x="38608" y="186562"/>
                </a:lnTo>
                <a:lnTo>
                  <a:pt x="75691" y="227584"/>
                </a:lnTo>
                <a:lnTo>
                  <a:pt x="89408" y="241300"/>
                </a:lnTo>
                <a:lnTo>
                  <a:pt x="142239" y="288416"/>
                </a:lnTo>
                <a:lnTo>
                  <a:pt x="173736" y="313943"/>
                </a:lnTo>
                <a:lnTo>
                  <a:pt x="204724" y="288925"/>
                </a:lnTo>
                <a:lnTo>
                  <a:pt x="245872" y="253111"/>
                </a:lnTo>
                <a:lnTo>
                  <a:pt x="258063" y="241300"/>
                </a:lnTo>
                <a:lnTo>
                  <a:pt x="286512" y="212216"/>
                </a:lnTo>
                <a:lnTo>
                  <a:pt x="315975" y="177418"/>
                </a:lnTo>
                <a:lnTo>
                  <a:pt x="338327" y="137032"/>
                </a:lnTo>
                <a:lnTo>
                  <a:pt x="347472" y="96138"/>
                </a:lnTo>
                <a:lnTo>
                  <a:pt x="347472" y="90042"/>
                </a:lnTo>
                <a:lnTo>
                  <a:pt x="336803" y="46989"/>
                </a:lnTo>
                <a:lnTo>
                  <a:pt x="307848" y="15366"/>
                </a:lnTo>
                <a:lnTo>
                  <a:pt x="267208" y="507"/>
                </a:lnTo>
                <a:lnTo>
                  <a:pt x="25806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5907023" y="2346960"/>
            <a:ext cx="381000" cy="381000"/>
            <a:chOff x="5907023" y="2346960"/>
            <a:chExt cx="381000" cy="381000"/>
          </a:xfrm>
        </p:grpSpPr>
        <p:sp>
          <p:nvSpPr>
            <p:cNvPr id="11" name="object 11"/>
            <p:cNvSpPr/>
            <p:nvPr/>
          </p:nvSpPr>
          <p:spPr>
            <a:xfrm>
              <a:off x="5911595" y="2351532"/>
              <a:ext cx="372110" cy="372110"/>
            </a:xfrm>
            <a:custGeom>
              <a:avLst/>
              <a:gdLst/>
              <a:ahLst/>
              <a:cxnLst/>
              <a:rect l="l" t="t" r="r" b="b"/>
              <a:pathLst>
                <a:path w="372110" h="372110">
                  <a:moveTo>
                    <a:pt x="241300" y="363600"/>
                  </a:moveTo>
                  <a:lnTo>
                    <a:pt x="241300" y="255523"/>
                  </a:lnTo>
                  <a:lnTo>
                    <a:pt x="345186" y="151637"/>
                  </a:lnTo>
                  <a:lnTo>
                    <a:pt x="348233" y="148589"/>
                  </a:lnTo>
                  <a:lnTo>
                    <a:pt x="350900" y="144398"/>
                  </a:lnTo>
                  <a:lnTo>
                    <a:pt x="353949" y="140334"/>
                  </a:lnTo>
                  <a:lnTo>
                    <a:pt x="369315" y="94741"/>
                  </a:lnTo>
                  <a:lnTo>
                    <a:pt x="371855" y="60959"/>
                  </a:lnTo>
                  <a:lnTo>
                    <a:pt x="371855" y="50672"/>
                  </a:lnTo>
                  <a:lnTo>
                    <a:pt x="365251" y="12318"/>
                  </a:lnTo>
                  <a:lnTo>
                    <a:pt x="362584" y="9270"/>
                  </a:lnTo>
                  <a:lnTo>
                    <a:pt x="321182" y="0"/>
                  </a:lnTo>
                  <a:lnTo>
                    <a:pt x="310895" y="0"/>
                  </a:lnTo>
                  <a:lnTo>
                    <a:pt x="265811" y="5079"/>
                  </a:lnTo>
                  <a:lnTo>
                    <a:pt x="235584" y="15875"/>
                  </a:lnTo>
                  <a:lnTo>
                    <a:pt x="231012" y="17906"/>
                  </a:lnTo>
                  <a:lnTo>
                    <a:pt x="227456" y="20954"/>
                  </a:lnTo>
                  <a:lnTo>
                    <a:pt x="223265" y="23621"/>
                  </a:lnTo>
                  <a:lnTo>
                    <a:pt x="220217" y="26669"/>
                  </a:lnTo>
                  <a:lnTo>
                    <a:pt x="116331" y="130555"/>
                  </a:lnTo>
                  <a:lnTo>
                    <a:pt x="8254" y="130555"/>
                  </a:lnTo>
                  <a:lnTo>
                    <a:pt x="5079" y="131063"/>
                  </a:lnTo>
                  <a:lnTo>
                    <a:pt x="3048" y="131571"/>
                  </a:lnTo>
                  <a:lnTo>
                    <a:pt x="1015" y="132714"/>
                  </a:lnTo>
                  <a:lnTo>
                    <a:pt x="0" y="134238"/>
                  </a:lnTo>
                  <a:lnTo>
                    <a:pt x="0" y="135762"/>
                  </a:lnTo>
                  <a:lnTo>
                    <a:pt x="507" y="137794"/>
                  </a:lnTo>
                  <a:lnTo>
                    <a:pt x="1524" y="139826"/>
                  </a:lnTo>
                  <a:lnTo>
                    <a:pt x="3555" y="142366"/>
                  </a:lnTo>
                  <a:lnTo>
                    <a:pt x="54355" y="192531"/>
                  </a:lnTo>
                  <a:lnTo>
                    <a:pt x="47625" y="199262"/>
                  </a:lnTo>
                  <a:lnTo>
                    <a:pt x="19938" y="204342"/>
                  </a:lnTo>
                  <a:lnTo>
                    <a:pt x="16890" y="205358"/>
                  </a:lnTo>
                  <a:lnTo>
                    <a:pt x="14350" y="206375"/>
                  </a:lnTo>
                  <a:lnTo>
                    <a:pt x="12826" y="208533"/>
                  </a:lnTo>
                  <a:lnTo>
                    <a:pt x="11811" y="210057"/>
                  </a:lnTo>
                  <a:lnTo>
                    <a:pt x="11811" y="212089"/>
                  </a:lnTo>
                  <a:lnTo>
                    <a:pt x="12318" y="214629"/>
                  </a:lnTo>
                  <a:lnTo>
                    <a:pt x="13334" y="216662"/>
                  </a:lnTo>
                  <a:lnTo>
                    <a:pt x="15366" y="219201"/>
                  </a:lnTo>
                  <a:lnTo>
                    <a:pt x="152653" y="356488"/>
                  </a:lnTo>
                  <a:lnTo>
                    <a:pt x="155193" y="358520"/>
                  </a:lnTo>
                  <a:lnTo>
                    <a:pt x="157225" y="359537"/>
                  </a:lnTo>
                  <a:lnTo>
                    <a:pt x="159765" y="360044"/>
                  </a:lnTo>
                  <a:lnTo>
                    <a:pt x="161798" y="360044"/>
                  </a:lnTo>
                  <a:lnTo>
                    <a:pt x="172592" y="324230"/>
                  </a:lnTo>
                  <a:lnTo>
                    <a:pt x="179324" y="317500"/>
                  </a:lnTo>
                  <a:lnTo>
                    <a:pt x="229488" y="368300"/>
                  </a:lnTo>
                  <a:lnTo>
                    <a:pt x="232028" y="370331"/>
                  </a:lnTo>
                  <a:lnTo>
                    <a:pt x="234061" y="371347"/>
                  </a:lnTo>
                  <a:lnTo>
                    <a:pt x="236092" y="371855"/>
                  </a:lnTo>
                  <a:lnTo>
                    <a:pt x="237616" y="371855"/>
                  </a:lnTo>
                  <a:lnTo>
                    <a:pt x="239140" y="370839"/>
                  </a:lnTo>
                  <a:lnTo>
                    <a:pt x="240156" y="368807"/>
                  </a:lnTo>
                  <a:lnTo>
                    <a:pt x="240664" y="366775"/>
                  </a:lnTo>
                  <a:lnTo>
                    <a:pt x="241300" y="3636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164" y="2403856"/>
              <a:ext cx="211962" cy="2119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0071" y="2615184"/>
              <a:ext cx="109727" cy="10972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183880" y="2319527"/>
            <a:ext cx="180340" cy="436245"/>
            <a:chOff x="8183880" y="2319527"/>
            <a:chExt cx="180340" cy="436245"/>
          </a:xfrm>
        </p:grpSpPr>
        <p:sp>
          <p:nvSpPr>
            <p:cNvPr id="15" name="object 15"/>
            <p:cNvSpPr/>
            <p:nvPr/>
          </p:nvSpPr>
          <p:spPr>
            <a:xfrm>
              <a:off x="8188452" y="2412491"/>
              <a:ext cx="170815" cy="338455"/>
            </a:xfrm>
            <a:custGeom>
              <a:avLst/>
              <a:gdLst/>
              <a:ahLst/>
              <a:cxnLst/>
              <a:rect l="l" t="t" r="r" b="b"/>
              <a:pathLst>
                <a:path w="170815" h="338455">
                  <a:moveTo>
                    <a:pt x="102743" y="0"/>
                  </a:moveTo>
                  <a:lnTo>
                    <a:pt x="98678" y="1524"/>
                  </a:lnTo>
                  <a:lnTo>
                    <a:pt x="94488" y="3048"/>
                  </a:lnTo>
                  <a:lnTo>
                    <a:pt x="89916" y="4063"/>
                  </a:lnTo>
                  <a:lnTo>
                    <a:pt x="85344" y="4063"/>
                  </a:lnTo>
                  <a:lnTo>
                    <a:pt x="80772" y="4063"/>
                  </a:lnTo>
                  <a:lnTo>
                    <a:pt x="76707" y="3048"/>
                  </a:lnTo>
                  <a:lnTo>
                    <a:pt x="72008" y="2032"/>
                  </a:lnTo>
                  <a:lnTo>
                    <a:pt x="67945" y="0"/>
                  </a:lnTo>
                  <a:lnTo>
                    <a:pt x="62865" y="1016"/>
                  </a:lnTo>
                  <a:lnTo>
                    <a:pt x="58293" y="2032"/>
                  </a:lnTo>
                  <a:lnTo>
                    <a:pt x="53721" y="3556"/>
                  </a:lnTo>
                  <a:lnTo>
                    <a:pt x="49529" y="5715"/>
                  </a:lnTo>
                  <a:lnTo>
                    <a:pt x="45466" y="7747"/>
                  </a:lnTo>
                  <a:lnTo>
                    <a:pt x="41401" y="9779"/>
                  </a:lnTo>
                  <a:lnTo>
                    <a:pt x="37846" y="12319"/>
                  </a:lnTo>
                  <a:lnTo>
                    <a:pt x="34290" y="15367"/>
                  </a:lnTo>
                  <a:lnTo>
                    <a:pt x="31242" y="18415"/>
                  </a:lnTo>
                  <a:lnTo>
                    <a:pt x="28067" y="21590"/>
                  </a:lnTo>
                  <a:lnTo>
                    <a:pt x="10287" y="56387"/>
                  </a:lnTo>
                  <a:lnTo>
                    <a:pt x="5079" y="78486"/>
                  </a:lnTo>
                  <a:lnTo>
                    <a:pt x="3048" y="90170"/>
                  </a:lnTo>
                  <a:lnTo>
                    <a:pt x="1524" y="102997"/>
                  </a:lnTo>
                  <a:lnTo>
                    <a:pt x="1016" y="116332"/>
                  </a:lnTo>
                  <a:lnTo>
                    <a:pt x="507" y="130175"/>
                  </a:lnTo>
                  <a:lnTo>
                    <a:pt x="0" y="144525"/>
                  </a:lnTo>
                  <a:lnTo>
                    <a:pt x="507" y="147574"/>
                  </a:lnTo>
                  <a:lnTo>
                    <a:pt x="1016" y="150749"/>
                  </a:lnTo>
                  <a:lnTo>
                    <a:pt x="2031" y="153797"/>
                  </a:lnTo>
                  <a:lnTo>
                    <a:pt x="13843" y="160909"/>
                  </a:lnTo>
                  <a:lnTo>
                    <a:pt x="27050" y="147574"/>
                  </a:lnTo>
                  <a:lnTo>
                    <a:pt x="27558" y="144525"/>
                  </a:lnTo>
                  <a:lnTo>
                    <a:pt x="28067" y="131699"/>
                  </a:lnTo>
                  <a:lnTo>
                    <a:pt x="29591" y="116840"/>
                  </a:lnTo>
                  <a:lnTo>
                    <a:pt x="36829" y="74295"/>
                  </a:lnTo>
                  <a:lnTo>
                    <a:pt x="43942" y="54356"/>
                  </a:lnTo>
                  <a:lnTo>
                    <a:pt x="43942" y="55372"/>
                  </a:lnTo>
                  <a:lnTo>
                    <a:pt x="44450" y="57404"/>
                  </a:lnTo>
                  <a:lnTo>
                    <a:pt x="44450" y="66167"/>
                  </a:lnTo>
                  <a:lnTo>
                    <a:pt x="43433" y="95885"/>
                  </a:lnTo>
                  <a:lnTo>
                    <a:pt x="40894" y="138430"/>
                  </a:lnTo>
                  <a:lnTo>
                    <a:pt x="38353" y="186055"/>
                  </a:lnTo>
                  <a:lnTo>
                    <a:pt x="32257" y="276225"/>
                  </a:lnTo>
                  <a:lnTo>
                    <a:pt x="29082" y="317246"/>
                  </a:lnTo>
                  <a:lnTo>
                    <a:pt x="29082" y="320929"/>
                  </a:lnTo>
                  <a:lnTo>
                    <a:pt x="29591" y="324485"/>
                  </a:lnTo>
                  <a:lnTo>
                    <a:pt x="30733" y="327533"/>
                  </a:lnTo>
                  <a:lnTo>
                    <a:pt x="32766" y="330581"/>
                  </a:lnTo>
                  <a:lnTo>
                    <a:pt x="34798" y="333756"/>
                  </a:lnTo>
                  <a:lnTo>
                    <a:pt x="37338" y="335788"/>
                  </a:lnTo>
                  <a:lnTo>
                    <a:pt x="40386" y="337312"/>
                  </a:lnTo>
                  <a:lnTo>
                    <a:pt x="43942" y="338328"/>
                  </a:lnTo>
                  <a:lnTo>
                    <a:pt x="46481" y="338328"/>
                  </a:lnTo>
                  <a:lnTo>
                    <a:pt x="50038" y="338328"/>
                  </a:lnTo>
                  <a:lnTo>
                    <a:pt x="52704" y="337312"/>
                  </a:lnTo>
                  <a:lnTo>
                    <a:pt x="77724" y="179450"/>
                  </a:lnTo>
                  <a:lnTo>
                    <a:pt x="78231" y="177927"/>
                  </a:lnTo>
                  <a:lnTo>
                    <a:pt x="79248" y="175260"/>
                  </a:lnTo>
                  <a:lnTo>
                    <a:pt x="80264" y="174244"/>
                  </a:lnTo>
                  <a:lnTo>
                    <a:pt x="81279" y="172720"/>
                  </a:lnTo>
                  <a:lnTo>
                    <a:pt x="83312" y="172212"/>
                  </a:lnTo>
                  <a:lnTo>
                    <a:pt x="85344" y="171704"/>
                  </a:lnTo>
                  <a:lnTo>
                    <a:pt x="87375" y="172212"/>
                  </a:lnTo>
                  <a:lnTo>
                    <a:pt x="89407" y="172720"/>
                  </a:lnTo>
                  <a:lnTo>
                    <a:pt x="90424" y="174244"/>
                  </a:lnTo>
                  <a:lnTo>
                    <a:pt x="91440" y="175260"/>
                  </a:lnTo>
                  <a:lnTo>
                    <a:pt x="92455" y="177927"/>
                  </a:lnTo>
                  <a:lnTo>
                    <a:pt x="92964" y="179450"/>
                  </a:lnTo>
                  <a:lnTo>
                    <a:pt x="106806" y="322961"/>
                  </a:lnTo>
                  <a:lnTo>
                    <a:pt x="120650" y="338328"/>
                  </a:lnTo>
                  <a:lnTo>
                    <a:pt x="124205" y="338328"/>
                  </a:lnTo>
                  <a:lnTo>
                    <a:pt x="126746" y="338328"/>
                  </a:lnTo>
                  <a:lnTo>
                    <a:pt x="130301" y="337312"/>
                  </a:lnTo>
                  <a:lnTo>
                    <a:pt x="133350" y="335788"/>
                  </a:lnTo>
                  <a:lnTo>
                    <a:pt x="135890" y="333756"/>
                  </a:lnTo>
                  <a:lnTo>
                    <a:pt x="137922" y="330581"/>
                  </a:lnTo>
                  <a:lnTo>
                    <a:pt x="140080" y="327533"/>
                  </a:lnTo>
                  <a:lnTo>
                    <a:pt x="141097" y="324485"/>
                  </a:lnTo>
                  <a:lnTo>
                    <a:pt x="141604" y="320929"/>
                  </a:lnTo>
                  <a:lnTo>
                    <a:pt x="141604" y="317246"/>
                  </a:lnTo>
                  <a:lnTo>
                    <a:pt x="138556" y="276225"/>
                  </a:lnTo>
                  <a:lnTo>
                    <a:pt x="132842" y="187071"/>
                  </a:lnTo>
                  <a:lnTo>
                    <a:pt x="129794" y="138937"/>
                  </a:lnTo>
                  <a:lnTo>
                    <a:pt x="127762" y="96900"/>
                  </a:lnTo>
                  <a:lnTo>
                    <a:pt x="126746" y="66675"/>
                  </a:lnTo>
                  <a:lnTo>
                    <a:pt x="126746" y="57912"/>
                  </a:lnTo>
                  <a:lnTo>
                    <a:pt x="126746" y="54356"/>
                  </a:lnTo>
                  <a:lnTo>
                    <a:pt x="127253" y="54356"/>
                  </a:lnTo>
                  <a:lnTo>
                    <a:pt x="127762" y="54356"/>
                  </a:lnTo>
                  <a:lnTo>
                    <a:pt x="128777" y="56387"/>
                  </a:lnTo>
                  <a:lnTo>
                    <a:pt x="139065" y="101473"/>
                  </a:lnTo>
                  <a:lnTo>
                    <a:pt x="143128" y="144525"/>
                  </a:lnTo>
                  <a:lnTo>
                    <a:pt x="143637" y="147574"/>
                  </a:lnTo>
                  <a:lnTo>
                    <a:pt x="144145" y="150749"/>
                  </a:lnTo>
                  <a:lnTo>
                    <a:pt x="145161" y="153797"/>
                  </a:lnTo>
                  <a:lnTo>
                    <a:pt x="156845" y="160909"/>
                  </a:lnTo>
                  <a:lnTo>
                    <a:pt x="170179" y="147574"/>
                  </a:lnTo>
                  <a:lnTo>
                    <a:pt x="170688" y="144525"/>
                  </a:lnTo>
                  <a:lnTo>
                    <a:pt x="170179" y="115824"/>
                  </a:lnTo>
                  <a:lnTo>
                    <a:pt x="169672" y="102488"/>
                  </a:lnTo>
                  <a:lnTo>
                    <a:pt x="162559" y="55880"/>
                  </a:lnTo>
                  <a:lnTo>
                    <a:pt x="145161" y="21082"/>
                  </a:lnTo>
                  <a:lnTo>
                    <a:pt x="127253" y="7238"/>
                  </a:lnTo>
                  <a:lnTo>
                    <a:pt x="123190" y="5080"/>
                  </a:lnTo>
                  <a:lnTo>
                    <a:pt x="118618" y="3556"/>
                  </a:lnTo>
                  <a:lnTo>
                    <a:pt x="113411" y="2032"/>
                  </a:lnTo>
                  <a:lnTo>
                    <a:pt x="108330" y="1016"/>
                  </a:lnTo>
                  <a:lnTo>
                    <a:pt x="10274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2648" y="2319527"/>
              <a:ext cx="82296" cy="8839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0302240" y="2371344"/>
            <a:ext cx="226060" cy="350520"/>
            <a:chOff x="10302240" y="2371344"/>
            <a:chExt cx="226060" cy="35052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57104" y="2490216"/>
              <a:ext cx="103632" cy="2316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306812" y="2375916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80">
                  <a:moveTo>
                    <a:pt x="151257" y="259080"/>
                  </a:moveTo>
                  <a:lnTo>
                    <a:pt x="153797" y="247776"/>
                  </a:lnTo>
                  <a:lnTo>
                    <a:pt x="157480" y="236982"/>
                  </a:lnTo>
                  <a:lnTo>
                    <a:pt x="161544" y="226695"/>
                  </a:lnTo>
                  <a:lnTo>
                    <a:pt x="166116" y="217550"/>
                  </a:lnTo>
                  <a:lnTo>
                    <a:pt x="171323" y="208787"/>
                  </a:lnTo>
                  <a:lnTo>
                    <a:pt x="176403" y="200025"/>
                  </a:lnTo>
                  <a:lnTo>
                    <a:pt x="198501" y="167259"/>
                  </a:lnTo>
                  <a:lnTo>
                    <a:pt x="213868" y="130301"/>
                  </a:lnTo>
                  <a:lnTo>
                    <a:pt x="216408" y="108204"/>
                  </a:lnTo>
                  <a:lnTo>
                    <a:pt x="207645" y="66167"/>
                  </a:lnTo>
                  <a:lnTo>
                    <a:pt x="184658" y="31876"/>
                  </a:lnTo>
                  <a:lnTo>
                    <a:pt x="150241" y="8762"/>
                  </a:lnTo>
                  <a:lnTo>
                    <a:pt x="108204" y="0"/>
                  </a:lnTo>
                  <a:lnTo>
                    <a:pt x="66167" y="8762"/>
                  </a:lnTo>
                  <a:lnTo>
                    <a:pt x="31750" y="31876"/>
                  </a:lnTo>
                  <a:lnTo>
                    <a:pt x="8763" y="66167"/>
                  </a:lnTo>
                  <a:lnTo>
                    <a:pt x="0" y="108204"/>
                  </a:lnTo>
                  <a:lnTo>
                    <a:pt x="8763" y="149860"/>
                  </a:lnTo>
                  <a:lnTo>
                    <a:pt x="28702" y="183642"/>
                  </a:lnTo>
                  <a:lnTo>
                    <a:pt x="40005" y="200025"/>
                  </a:lnTo>
                  <a:lnTo>
                    <a:pt x="45085" y="208787"/>
                  </a:lnTo>
                  <a:lnTo>
                    <a:pt x="50292" y="217550"/>
                  </a:lnTo>
                  <a:lnTo>
                    <a:pt x="54864" y="226695"/>
                  </a:lnTo>
                  <a:lnTo>
                    <a:pt x="58928" y="236982"/>
                  </a:lnTo>
                  <a:lnTo>
                    <a:pt x="62611" y="247776"/>
                  </a:lnTo>
                  <a:lnTo>
                    <a:pt x="65151" y="25908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0820" y="2484120"/>
              <a:ext cx="99059" cy="155448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991995" y="453135"/>
            <a:ext cx="77374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 b="0">
                <a:solidFill>
                  <a:srgbClr val="000000"/>
                </a:solidFill>
                <a:latin typeface="Lucida Sans Unicode"/>
                <a:cs typeface="Lucida Sans Unicode"/>
              </a:rPr>
              <a:t>Los</a:t>
            </a:r>
            <a:r>
              <a:rPr dirty="0" sz="28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 b="0">
                <a:solidFill>
                  <a:srgbClr val="000000"/>
                </a:solidFill>
                <a:latin typeface="Lucida Sans Unicode"/>
                <a:cs typeface="Lucida Sans Unicode"/>
              </a:rPr>
              <a:t>beneficios</a:t>
            </a:r>
            <a:r>
              <a:rPr dirty="0" sz="28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 b="0">
                <a:solidFill>
                  <a:srgbClr val="000000"/>
                </a:solidFill>
                <a:latin typeface="Lucida Sans Unicode"/>
                <a:cs typeface="Lucida Sans Unicode"/>
              </a:rPr>
              <a:t>deOficinas</a:t>
            </a:r>
            <a:r>
              <a:rPr dirty="0" sz="28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 b="0">
                <a:solidFill>
                  <a:srgbClr val="000000"/>
                </a:solidFill>
                <a:latin typeface="Lucida Sans Unicode"/>
                <a:cs typeface="Lucida Sans Unicode"/>
              </a:rPr>
              <a:t>Sostenibles</a:t>
            </a:r>
            <a:r>
              <a:rPr dirty="0" sz="28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 b="0">
                <a:solidFill>
                  <a:srgbClr val="000000"/>
                </a:solidFill>
                <a:latin typeface="Lucida Sans Unicode"/>
                <a:cs typeface="Lucida Sans Unicode"/>
              </a:rPr>
              <a:t>(parte</a:t>
            </a:r>
            <a:r>
              <a:rPr dirty="0" sz="28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2)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0546" y="4358173"/>
            <a:ext cx="1254125" cy="58737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600" spc="15" b="1">
                <a:solidFill>
                  <a:srgbClr val="84B940"/>
                </a:solidFill>
                <a:latin typeface="Arial"/>
                <a:cs typeface="Arial"/>
              </a:rPr>
              <a:t>6.</a:t>
            </a:r>
            <a:r>
              <a:rPr dirty="0" sz="1600" spc="-7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84B940"/>
                </a:solidFill>
                <a:latin typeface="Arial"/>
                <a:cs typeface="Arial"/>
              </a:rPr>
              <a:t>Empleado</a:t>
            </a:r>
            <a:endParaRPr sz="16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  <a:spcBef>
                <a:spcPts val="340"/>
              </a:spcBef>
            </a:pPr>
            <a:r>
              <a:rPr dirty="0" sz="1500" spc="15" b="1">
                <a:solidFill>
                  <a:srgbClr val="84B940"/>
                </a:solidFill>
                <a:latin typeface="Arial"/>
                <a:cs typeface="Arial"/>
              </a:rPr>
              <a:t>satisfacción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23361" y="4338985"/>
            <a:ext cx="1781175" cy="60896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310"/>
              </a:spcBef>
            </a:pPr>
            <a:r>
              <a:rPr dirty="0" sz="1900" spc="20" b="1">
                <a:solidFill>
                  <a:srgbClr val="639F43"/>
                </a:solidFill>
                <a:latin typeface="Arial"/>
                <a:cs typeface="Arial"/>
              </a:rPr>
              <a:t>7.</a:t>
            </a:r>
            <a:r>
              <a:rPr dirty="0" sz="1900" spc="-6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900" spc="-20" b="1">
                <a:solidFill>
                  <a:srgbClr val="639F43"/>
                </a:solidFill>
                <a:latin typeface="Arial"/>
                <a:cs typeface="Arial"/>
              </a:rPr>
              <a:t>Física</a:t>
            </a:r>
            <a:r>
              <a:rPr dirty="0" sz="1900" spc="-6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900" spc="20" b="1">
                <a:solidFill>
                  <a:srgbClr val="639F43"/>
                </a:solidFill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600" spc="40" b="1">
                <a:solidFill>
                  <a:srgbClr val="639F43"/>
                </a:solidFill>
                <a:latin typeface="Arial"/>
                <a:cs typeface="Arial"/>
              </a:rPr>
              <a:t>Bienestar</a:t>
            </a:r>
            <a:r>
              <a:rPr dirty="0" sz="1600" spc="-7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90" b="1">
                <a:solidFill>
                  <a:srgbClr val="639F43"/>
                </a:solidFill>
                <a:latin typeface="Arial"/>
                <a:cs typeface="Arial"/>
              </a:rPr>
              <a:t>mental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55665" y="4398635"/>
            <a:ext cx="1232535" cy="54292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595"/>
              </a:spcBef>
            </a:pPr>
            <a:r>
              <a:rPr dirty="0" sz="1150" spc="10" b="1">
                <a:solidFill>
                  <a:srgbClr val="639F43"/>
                </a:solidFill>
                <a:latin typeface="Arial"/>
                <a:cs typeface="Arial"/>
              </a:rPr>
              <a:t>8.</a:t>
            </a:r>
            <a:r>
              <a:rPr dirty="0" sz="1150" spc="-7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150" spc="50" b="1">
                <a:solidFill>
                  <a:srgbClr val="639F43"/>
                </a:solidFill>
                <a:latin typeface="Arial"/>
                <a:cs typeface="Arial"/>
              </a:rPr>
              <a:t>Incrementado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350" spc="35" b="1">
                <a:solidFill>
                  <a:srgbClr val="639F43"/>
                </a:solidFill>
                <a:latin typeface="Arial"/>
                <a:cs typeface="Arial"/>
              </a:rPr>
              <a:t>productividad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93330" y="4399002"/>
            <a:ext cx="1282065" cy="55181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240"/>
              </a:spcBef>
            </a:pPr>
            <a:r>
              <a:rPr dirty="0" sz="1500" spc="15" b="1">
                <a:solidFill>
                  <a:srgbClr val="287239"/>
                </a:solidFill>
                <a:latin typeface="Arial"/>
                <a:cs typeface="Arial"/>
              </a:rPr>
              <a:t>9.</a:t>
            </a:r>
            <a:r>
              <a:rPr dirty="0" sz="1500" spc="-7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287239"/>
                </a:solidFill>
                <a:latin typeface="Arial"/>
                <a:cs typeface="Arial"/>
              </a:rPr>
              <a:t>Reducido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700" spc="40" b="1">
                <a:solidFill>
                  <a:srgbClr val="287239"/>
                </a:solidFill>
                <a:latin typeface="Arial"/>
                <a:cs typeface="Arial"/>
              </a:rPr>
              <a:t>absentismo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63278" y="4328878"/>
            <a:ext cx="1776095" cy="60896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algn="ctr" marL="34925">
              <a:lnSpc>
                <a:spcPct val="100000"/>
              </a:lnSpc>
              <a:spcBef>
                <a:spcPts val="890"/>
              </a:spcBef>
            </a:pPr>
            <a:r>
              <a:rPr dirty="0" sz="1400" spc="15" b="1">
                <a:solidFill>
                  <a:srgbClr val="0B582D"/>
                </a:solidFill>
                <a:latin typeface="Arial"/>
                <a:cs typeface="Arial"/>
              </a:rPr>
              <a:t>10.</a:t>
            </a:r>
            <a:r>
              <a:rPr dirty="0" sz="14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B582D"/>
                </a:solidFill>
                <a:latin typeface="Arial"/>
                <a:cs typeface="Arial"/>
              </a:rPr>
              <a:t>Se</a:t>
            </a:r>
            <a:r>
              <a:rPr dirty="0" sz="14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400" spc="50" b="1">
                <a:solidFill>
                  <a:srgbClr val="0B582D"/>
                </a:solidFill>
                <a:latin typeface="Arial"/>
                <a:cs typeface="Arial"/>
              </a:rPr>
              <a:t>jacta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1200" spc="40" b="1">
                <a:solidFill>
                  <a:srgbClr val="0B582D"/>
                </a:solidFill>
                <a:latin typeface="Arial"/>
                <a:cs typeface="Arial"/>
              </a:rPr>
              <a:t>pensamiento</a:t>
            </a:r>
            <a:r>
              <a:rPr dirty="0" sz="1200" spc="-4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25" b="1">
                <a:solidFill>
                  <a:srgbClr val="0B582D"/>
                </a:solidFill>
                <a:latin typeface="Arial"/>
                <a:cs typeface="Arial"/>
              </a:rPr>
              <a:t>cognitivo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0409" y="5609564"/>
            <a:ext cx="9875520" cy="497205"/>
          </a:xfrm>
          <a:prstGeom prst="rect">
            <a:avLst/>
          </a:prstGeom>
          <a:solidFill>
            <a:srgbClr val="A1CC39"/>
          </a:solidFill>
        </p:spPr>
        <p:txBody>
          <a:bodyPr wrap="square" lIns="0" tIns="876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90"/>
              </a:spcBef>
            </a:pPr>
            <a:r>
              <a:rPr dirty="0" sz="2400" spc="55" b="1">
                <a:latin typeface="Arial"/>
                <a:cs typeface="Arial"/>
              </a:rPr>
              <a:t>Ahora,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55" b="1">
                <a:latin typeface="Arial"/>
                <a:cs typeface="Arial"/>
              </a:rPr>
              <a:t>veamos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45" b="1">
                <a:latin typeface="Arial"/>
                <a:cs typeface="Arial"/>
              </a:rPr>
              <a:t>cada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80" b="1">
                <a:latin typeface="Arial"/>
                <a:cs typeface="Arial"/>
              </a:rPr>
              <a:t>uno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65" b="1">
                <a:latin typeface="Arial"/>
                <a:cs typeface="Arial"/>
              </a:rPr>
              <a:t>de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10" b="1">
                <a:latin typeface="Arial"/>
                <a:cs typeface="Arial"/>
              </a:rPr>
              <a:t>estos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35" b="1">
                <a:latin typeface="Arial"/>
                <a:cs typeface="Arial"/>
              </a:rPr>
              <a:t>beneficios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con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65" b="1">
                <a:latin typeface="Arial"/>
                <a:cs typeface="Arial"/>
              </a:rPr>
              <a:t>más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75" b="1">
                <a:latin typeface="Arial"/>
                <a:cs typeface="Arial"/>
              </a:rPr>
              <a:t>detalle...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4365" y="6480454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298447" y="2145792"/>
            <a:ext cx="1823085" cy="1496695"/>
            <a:chOff x="1298447" y="2145792"/>
            <a:chExt cx="1823085" cy="1496695"/>
          </a:xfrm>
        </p:grpSpPr>
        <p:sp>
          <p:nvSpPr>
            <p:cNvPr id="5" name="object 5"/>
            <p:cNvSpPr/>
            <p:nvPr/>
          </p:nvSpPr>
          <p:spPr>
            <a:xfrm>
              <a:off x="1620011" y="2378964"/>
              <a:ext cx="1496695" cy="1237615"/>
            </a:xfrm>
            <a:custGeom>
              <a:avLst/>
              <a:gdLst/>
              <a:ahLst/>
              <a:cxnLst/>
              <a:rect l="l" t="t" r="r" b="b"/>
              <a:pathLst>
                <a:path w="1496695" h="1237614">
                  <a:moveTo>
                    <a:pt x="748283" y="0"/>
                  </a:moveTo>
                  <a:lnTo>
                    <a:pt x="709930" y="0"/>
                  </a:lnTo>
                  <a:lnTo>
                    <a:pt x="671830" y="3937"/>
                  </a:lnTo>
                  <a:lnTo>
                    <a:pt x="633476" y="8000"/>
                  </a:lnTo>
                  <a:lnTo>
                    <a:pt x="561720" y="19812"/>
                  </a:lnTo>
                  <a:lnTo>
                    <a:pt x="490093" y="37591"/>
                  </a:lnTo>
                  <a:lnTo>
                    <a:pt x="423163" y="61340"/>
                  </a:lnTo>
                  <a:lnTo>
                    <a:pt x="392049" y="75184"/>
                  </a:lnTo>
                  <a:lnTo>
                    <a:pt x="361061" y="88900"/>
                  </a:lnTo>
                  <a:lnTo>
                    <a:pt x="301244" y="122555"/>
                  </a:lnTo>
                  <a:lnTo>
                    <a:pt x="246252" y="160147"/>
                  </a:lnTo>
                  <a:lnTo>
                    <a:pt x="193675" y="203581"/>
                  </a:lnTo>
                  <a:lnTo>
                    <a:pt x="148208" y="249047"/>
                  </a:lnTo>
                  <a:lnTo>
                    <a:pt x="107568" y="298576"/>
                  </a:lnTo>
                  <a:lnTo>
                    <a:pt x="90931" y="324231"/>
                  </a:lnTo>
                  <a:lnTo>
                    <a:pt x="74168" y="349885"/>
                  </a:lnTo>
                  <a:lnTo>
                    <a:pt x="59817" y="377571"/>
                  </a:lnTo>
                  <a:lnTo>
                    <a:pt x="45465" y="405257"/>
                  </a:lnTo>
                  <a:lnTo>
                    <a:pt x="33527" y="434848"/>
                  </a:lnTo>
                  <a:lnTo>
                    <a:pt x="24002" y="464565"/>
                  </a:lnTo>
                  <a:lnTo>
                    <a:pt x="14350" y="494157"/>
                  </a:lnTo>
                  <a:lnTo>
                    <a:pt x="9525" y="523875"/>
                  </a:lnTo>
                  <a:lnTo>
                    <a:pt x="4825" y="555498"/>
                  </a:lnTo>
                  <a:lnTo>
                    <a:pt x="0" y="587121"/>
                  </a:lnTo>
                  <a:lnTo>
                    <a:pt x="0" y="618744"/>
                  </a:lnTo>
                  <a:lnTo>
                    <a:pt x="0" y="650366"/>
                  </a:lnTo>
                  <a:lnTo>
                    <a:pt x="4825" y="681989"/>
                  </a:lnTo>
                  <a:lnTo>
                    <a:pt x="9525" y="713613"/>
                  </a:lnTo>
                  <a:lnTo>
                    <a:pt x="14350" y="743331"/>
                  </a:lnTo>
                  <a:lnTo>
                    <a:pt x="24002" y="772922"/>
                  </a:lnTo>
                  <a:lnTo>
                    <a:pt x="33527" y="802639"/>
                  </a:lnTo>
                  <a:lnTo>
                    <a:pt x="45465" y="832231"/>
                  </a:lnTo>
                  <a:lnTo>
                    <a:pt x="59817" y="859916"/>
                  </a:lnTo>
                  <a:lnTo>
                    <a:pt x="74168" y="887602"/>
                  </a:lnTo>
                  <a:lnTo>
                    <a:pt x="90931" y="913257"/>
                  </a:lnTo>
                  <a:lnTo>
                    <a:pt x="107568" y="938911"/>
                  </a:lnTo>
                  <a:lnTo>
                    <a:pt x="126745" y="964691"/>
                  </a:lnTo>
                  <a:lnTo>
                    <a:pt x="148208" y="988440"/>
                  </a:lnTo>
                  <a:lnTo>
                    <a:pt x="169671" y="1012063"/>
                  </a:lnTo>
                  <a:lnTo>
                    <a:pt x="193675" y="1033907"/>
                  </a:lnTo>
                  <a:lnTo>
                    <a:pt x="219963" y="1055624"/>
                  </a:lnTo>
                  <a:lnTo>
                    <a:pt x="246252" y="1077340"/>
                  </a:lnTo>
                  <a:lnTo>
                    <a:pt x="301244" y="1114933"/>
                  </a:lnTo>
                  <a:lnTo>
                    <a:pt x="361061" y="1148588"/>
                  </a:lnTo>
                  <a:lnTo>
                    <a:pt x="392049" y="1162303"/>
                  </a:lnTo>
                  <a:lnTo>
                    <a:pt x="423163" y="1176147"/>
                  </a:lnTo>
                  <a:lnTo>
                    <a:pt x="490093" y="1199896"/>
                  </a:lnTo>
                  <a:lnTo>
                    <a:pt x="561720" y="1217676"/>
                  </a:lnTo>
                  <a:lnTo>
                    <a:pt x="633476" y="1229487"/>
                  </a:lnTo>
                  <a:lnTo>
                    <a:pt x="671830" y="1233551"/>
                  </a:lnTo>
                  <a:lnTo>
                    <a:pt x="709930" y="1237488"/>
                  </a:lnTo>
                  <a:lnTo>
                    <a:pt x="748283" y="1237488"/>
                  </a:lnTo>
                  <a:lnTo>
                    <a:pt x="786511" y="1237488"/>
                  </a:lnTo>
                  <a:lnTo>
                    <a:pt x="824738" y="1233551"/>
                  </a:lnTo>
                  <a:lnTo>
                    <a:pt x="862964" y="1229487"/>
                  </a:lnTo>
                  <a:lnTo>
                    <a:pt x="898906" y="1225550"/>
                  </a:lnTo>
                  <a:lnTo>
                    <a:pt x="934719" y="1217676"/>
                  </a:lnTo>
                  <a:lnTo>
                    <a:pt x="970533" y="1209802"/>
                  </a:lnTo>
                  <a:lnTo>
                    <a:pt x="1006348" y="1199896"/>
                  </a:lnTo>
                  <a:lnTo>
                    <a:pt x="1039876" y="1188085"/>
                  </a:lnTo>
                  <a:lnTo>
                    <a:pt x="1073277" y="1176147"/>
                  </a:lnTo>
                  <a:lnTo>
                    <a:pt x="1104392" y="1162303"/>
                  </a:lnTo>
                  <a:lnTo>
                    <a:pt x="1135507" y="1148588"/>
                  </a:lnTo>
                  <a:lnTo>
                    <a:pt x="1195324" y="1114933"/>
                  </a:lnTo>
                  <a:lnTo>
                    <a:pt x="1250314" y="1077340"/>
                  </a:lnTo>
                  <a:lnTo>
                    <a:pt x="1302765" y="1033907"/>
                  </a:lnTo>
                  <a:lnTo>
                    <a:pt x="1348232" y="988440"/>
                  </a:lnTo>
                  <a:lnTo>
                    <a:pt x="1388871" y="938911"/>
                  </a:lnTo>
                  <a:lnTo>
                    <a:pt x="1422400" y="887602"/>
                  </a:lnTo>
                  <a:lnTo>
                    <a:pt x="1450975" y="832231"/>
                  </a:lnTo>
                  <a:lnTo>
                    <a:pt x="1472564" y="772922"/>
                  </a:lnTo>
                  <a:lnTo>
                    <a:pt x="1482089" y="743331"/>
                  </a:lnTo>
                  <a:lnTo>
                    <a:pt x="1486915" y="713613"/>
                  </a:lnTo>
                  <a:lnTo>
                    <a:pt x="1491742" y="681989"/>
                  </a:lnTo>
                  <a:lnTo>
                    <a:pt x="1496440" y="650366"/>
                  </a:lnTo>
                  <a:lnTo>
                    <a:pt x="1496440" y="618744"/>
                  </a:lnTo>
                  <a:lnTo>
                    <a:pt x="1496440" y="587121"/>
                  </a:lnTo>
                  <a:lnTo>
                    <a:pt x="1491742" y="555498"/>
                  </a:lnTo>
                  <a:lnTo>
                    <a:pt x="1486915" y="523875"/>
                  </a:lnTo>
                  <a:lnTo>
                    <a:pt x="1482089" y="494157"/>
                  </a:lnTo>
                  <a:lnTo>
                    <a:pt x="1472564" y="464565"/>
                  </a:lnTo>
                  <a:lnTo>
                    <a:pt x="1463039" y="434848"/>
                  </a:lnTo>
                  <a:lnTo>
                    <a:pt x="1450975" y="405257"/>
                  </a:lnTo>
                  <a:lnTo>
                    <a:pt x="1436751" y="377571"/>
                  </a:lnTo>
                  <a:lnTo>
                    <a:pt x="1422400" y="349885"/>
                  </a:lnTo>
                  <a:lnTo>
                    <a:pt x="1405636" y="324231"/>
                  </a:lnTo>
                  <a:lnTo>
                    <a:pt x="1388871" y="298576"/>
                  </a:lnTo>
                  <a:lnTo>
                    <a:pt x="1348232" y="249047"/>
                  </a:lnTo>
                  <a:lnTo>
                    <a:pt x="1302765" y="203581"/>
                  </a:lnTo>
                  <a:lnTo>
                    <a:pt x="1250314" y="160147"/>
                  </a:lnTo>
                  <a:lnTo>
                    <a:pt x="1195324" y="122555"/>
                  </a:lnTo>
                  <a:lnTo>
                    <a:pt x="1135507" y="88900"/>
                  </a:lnTo>
                  <a:lnTo>
                    <a:pt x="1104392" y="75184"/>
                  </a:lnTo>
                  <a:lnTo>
                    <a:pt x="1073277" y="61340"/>
                  </a:lnTo>
                  <a:lnTo>
                    <a:pt x="1039876" y="49402"/>
                  </a:lnTo>
                  <a:lnTo>
                    <a:pt x="1006348" y="37591"/>
                  </a:lnTo>
                  <a:lnTo>
                    <a:pt x="970533" y="27686"/>
                  </a:lnTo>
                  <a:lnTo>
                    <a:pt x="934719" y="19812"/>
                  </a:lnTo>
                  <a:lnTo>
                    <a:pt x="898906" y="11937"/>
                  </a:lnTo>
                  <a:lnTo>
                    <a:pt x="862964" y="8000"/>
                  </a:lnTo>
                  <a:lnTo>
                    <a:pt x="824738" y="3937"/>
                  </a:lnTo>
                  <a:lnTo>
                    <a:pt x="786511" y="0"/>
                  </a:lnTo>
                  <a:lnTo>
                    <a:pt x="748283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4830" y="2926080"/>
              <a:ext cx="179578" cy="161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2182" y="2926080"/>
              <a:ext cx="182626" cy="16141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76754" y="3259836"/>
              <a:ext cx="783590" cy="131445"/>
            </a:xfrm>
            <a:custGeom>
              <a:avLst/>
              <a:gdLst/>
              <a:ahLst/>
              <a:cxnLst/>
              <a:rect l="l" t="t" r="r" b="b"/>
              <a:pathLst>
                <a:path w="783589" h="131445">
                  <a:moveTo>
                    <a:pt x="783082" y="0"/>
                  </a:moveTo>
                  <a:lnTo>
                    <a:pt x="742569" y="29337"/>
                  </a:lnTo>
                  <a:lnTo>
                    <a:pt x="699643" y="56768"/>
                  </a:lnTo>
                  <a:lnTo>
                    <a:pt x="651890" y="78231"/>
                  </a:lnTo>
                  <a:lnTo>
                    <a:pt x="604138" y="97789"/>
                  </a:lnTo>
                  <a:lnTo>
                    <a:pt x="551561" y="111505"/>
                  </a:lnTo>
                  <a:lnTo>
                    <a:pt x="501395" y="123189"/>
                  </a:lnTo>
                  <a:lnTo>
                    <a:pt x="446405" y="129031"/>
                  </a:lnTo>
                  <a:lnTo>
                    <a:pt x="391540" y="130937"/>
                  </a:lnTo>
                  <a:lnTo>
                    <a:pt x="336676" y="129031"/>
                  </a:lnTo>
                  <a:lnTo>
                    <a:pt x="281686" y="123189"/>
                  </a:lnTo>
                  <a:lnTo>
                    <a:pt x="231520" y="111505"/>
                  </a:lnTo>
                  <a:lnTo>
                    <a:pt x="179069" y="97789"/>
                  </a:lnTo>
                  <a:lnTo>
                    <a:pt x="131190" y="78231"/>
                  </a:lnTo>
                  <a:lnTo>
                    <a:pt x="83438" y="56768"/>
                  </a:lnTo>
                  <a:lnTo>
                    <a:pt x="40512" y="29337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8447" y="2145792"/>
              <a:ext cx="1493519" cy="149656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53236" y="615418"/>
            <a:ext cx="2251710" cy="1040130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900" spc="30">
                <a:solidFill>
                  <a:srgbClr val="46883F"/>
                </a:solidFill>
              </a:rPr>
              <a:t>6.</a:t>
            </a:r>
            <a:r>
              <a:rPr dirty="0" sz="2900" spc="-114">
                <a:solidFill>
                  <a:srgbClr val="46883F"/>
                </a:solidFill>
              </a:rPr>
              <a:t> </a:t>
            </a:r>
            <a:r>
              <a:rPr dirty="0" sz="2900" spc="50">
                <a:solidFill>
                  <a:srgbClr val="46883F"/>
                </a:solidFill>
              </a:rPr>
              <a:t>Empleado</a:t>
            </a:r>
            <a:endParaRPr sz="2900"/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2700" spc="35">
                <a:solidFill>
                  <a:srgbClr val="46883F"/>
                </a:solidFill>
              </a:rPr>
              <a:t>satisfacción</a:t>
            </a:r>
            <a:endParaRPr sz="2700"/>
          </a:p>
        </p:txBody>
      </p:sp>
      <p:sp>
        <p:nvSpPr>
          <p:cNvPr id="14" name="object 14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8430" y="656336"/>
            <a:ext cx="6783070" cy="3569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71195">
              <a:lnSpc>
                <a:spcPct val="135100"/>
              </a:lnSpc>
              <a:spcBef>
                <a:spcPts val="100"/>
              </a:spcBef>
            </a:pPr>
            <a:r>
              <a:rPr dirty="0" sz="1600" spc="-70">
                <a:solidFill>
                  <a:srgbClr val="FFFFFF"/>
                </a:solidFill>
                <a:latin typeface="Lucida Sans Unicode"/>
                <a:cs typeface="Lucida Sans Unicode"/>
              </a:rPr>
              <a:t>Al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proporcionar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un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entorno de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oficina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más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agradable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para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empleados,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una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20">
                <a:solidFill>
                  <a:srgbClr val="FFFFFF"/>
                </a:solidFill>
                <a:latin typeface="Lucida Sans Unicode"/>
                <a:cs typeface="Lucida Sans Unicode"/>
              </a:rPr>
              <a:t>PYME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puede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aumentar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moral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niveles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600" spc="-4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satisfacción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empleados.</a:t>
            </a:r>
            <a:endParaRPr sz="1600">
              <a:latin typeface="Lucida Sans Unicode"/>
              <a:cs typeface="Lucida Sans Unicode"/>
            </a:endParaRPr>
          </a:p>
          <a:p>
            <a:pPr marL="12700" marR="5080">
              <a:lnSpc>
                <a:spcPct val="113700"/>
              </a:lnSpc>
              <a:spcBef>
                <a:spcPts val="1045"/>
              </a:spcBef>
            </a:pPr>
            <a:r>
              <a:rPr dirty="0" sz="1900" spc="25">
                <a:solidFill>
                  <a:srgbClr val="FFFFFF"/>
                </a:solidFill>
                <a:latin typeface="Lucida Sans Unicode"/>
                <a:cs typeface="Lucida Sans Unicode"/>
              </a:rPr>
              <a:t>Por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ejemplo,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aumentar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dirty="0" sz="1900" spc="-90">
                <a:solidFill>
                  <a:srgbClr val="FFFFFF"/>
                </a:solidFill>
                <a:latin typeface="Lucida Sans Unicode"/>
                <a:cs typeface="Lucida Sans Unicode"/>
              </a:rPr>
              <a:t>luz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natural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y la </a:t>
            </a:r>
            <a:r>
              <a:rPr dirty="0" sz="1900" spc="-50">
                <a:solidFill>
                  <a:srgbClr val="FFFFFF"/>
                </a:solidFill>
                <a:latin typeface="Lucida Sans Unicode"/>
                <a:cs typeface="Lucida Sans Unicode"/>
              </a:rPr>
              <a:t>exposición </a:t>
            </a:r>
            <a:r>
              <a:rPr dirty="0" sz="1900" spc="15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dirty="0" sz="1900" spc="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elementos</a:t>
            </a:r>
            <a:r>
              <a:rPr dirty="0" sz="19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naturales</a:t>
            </a:r>
            <a:r>
              <a:rPr dirty="0" sz="19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mejora</a:t>
            </a:r>
            <a:r>
              <a:rPr dirty="0" sz="19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9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estado</a:t>
            </a:r>
            <a:r>
              <a:rPr dirty="0" sz="19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9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ánimo.</a:t>
            </a:r>
            <a:r>
              <a:rPr dirty="0" sz="19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Lucida Sans Unicode"/>
                <a:cs typeface="Lucida Sans Unicode"/>
              </a:rPr>
              <a:t>¿Sabía</a:t>
            </a:r>
            <a:r>
              <a:rPr dirty="0" sz="19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que </a:t>
            </a:r>
            <a:r>
              <a:rPr dirty="0" sz="1900" spc="-5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investigaciones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muestran que </a:t>
            </a:r>
            <a:r>
              <a:rPr dirty="0" sz="1900" spc="-45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empleados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que </a:t>
            </a:r>
            <a:r>
              <a:rPr dirty="0" sz="19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trabajan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900" spc="-5">
                <a:solidFill>
                  <a:srgbClr val="FFFFFF"/>
                </a:solidFill>
                <a:latin typeface="Lucida Sans Unicode"/>
                <a:cs typeface="Lucida Sans Unicode"/>
              </a:rPr>
              <a:t>un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espacio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rodeado de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plantas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vivas son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 significativamente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más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Lucida Sans Unicode"/>
                <a:cs typeface="Lucida Sans Unicode"/>
              </a:rPr>
              <a:t>felices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lugar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trabajo?</a:t>
            </a:r>
            <a:endParaRPr sz="1900">
              <a:latin typeface="Lucida Sans Unicode"/>
              <a:cs typeface="Lucida Sans Unicode"/>
            </a:endParaRPr>
          </a:p>
          <a:p>
            <a:pPr marL="12700" marR="650240">
              <a:lnSpc>
                <a:spcPct val="144200"/>
              </a:lnSpc>
              <a:spcBef>
                <a:spcPts val="925"/>
              </a:spcBef>
            </a:pP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informes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también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encontraron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inclusión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elementos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oficinas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ecológicas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también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condujo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aumento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creatividad.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5068332"/>
            <a:ext cx="370268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100"/>
              </a:spcBef>
            </a:pPr>
            <a:r>
              <a:rPr dirty="0" u="sng" sz="13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Leer </a:t>
            </a:r>
            <a:r>
              <a:rPr dirty="0" u="sng" sz="13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más: </a:t>
            </a:r>
            <a:r>
              <a:rPr dirty="0" u="sng" sz="135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Edificios </a:t>
            </a:r>
            <a:r>
              <a:rPr dirty="0" u="sng" sz="13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de </a:t>
            </a:r>
            <a:r>
              <a:rPr dirty="0" u="sng" sz="135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oficinas ecológicos </a:t>
            </a:r>
            <a:r>
              <a:rPr dirty="0" u="sng" sz="13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y </a:t>
            </a:r>
            <a:r>
              <a:rPr dirty="0" sz="1350" spc="-15">
                <a:solidFill>
                  <a:srgbClr val="86A56D"/>
                </a:solid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35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sostenibilidad: </a:t>
            </a:r>
            <a:r>
              <a:rPr dirty="0" u="sng" sz="1350" spc="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¿La </a:t>
            </a:r>
            <a:r>
              <a:rPr dirty="0" u="sng" sz="13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gestión </a:t>
            </a:r>
            <a:r>
              <a:rPr dirty="0" u="sng" sz="13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ecológica </a:t>
            </a:r>
            <a:r>
              <a:rPr dirty="0" u="sng" sz="13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de </a:t>
            </a:r>
            <a:r>
              <a:rPr dirty="0" u="sng" sz="1350" spc="-3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los </a:t>
            </a:r>
            <a:r>
              <a:rPr dirty="0" sz="1350" spc="-30">
                <a:solidFill>
                  <a:srgbClr val="86A56D"/>
                </a:solid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3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recursos</a:t>
            </a:r>
            <a:r>
              <a:rPr dirty="0" u="sng" sz="135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3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humanos</a:t>
            </a:r>
            <a:r>
              <a:rPr dirty="0" u="sng" sz="13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35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provoca</a:t>
            </a:r>
            <a:r>
              <a:rPr dirty="0" u="sng" sz="135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35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comportamientos </a:t>
            </a:r>
            <a:r>
              <a:rPr dirty="0" sz="1350" spc="-409">
                <a:solidFill>
                  <a:srgbClr val="86A56D"/>
                </a:solid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3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ecológicos?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3029" y="5633770"/>
            <a:ext cx="459486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5">
                <a:solidFill>
                  <a:srgbClr val="FFFFFF"/>
                </a:solidFill>
                <a:latin typeface="Lucida Sans Unicode"/>
                <a:cs typeface="Lucida Sans Unicode"/>
              </a:rPr>
              <a:t>Fuente:</a:t>
            </a:r>
            <a:r>
              <a:rPr dirty="0" u="sng" sz="12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7</a:t>
            </a:r>
            <a:r>
              <a:rPr dirty="0" u="sng" sz="12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2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beneficios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del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diseño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del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2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lugar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25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de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25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trabajo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6"/>
              </a:rPr>
              <a:t>sostenible</a:t>
            </a:r>
            <a:endParaRPr sz="12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127" y="2499360"/>
            <a:ext cx="1200911" cy="11978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3236" y="571899"/>
            <a:ext cx="2063750" cy="15824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130"/>
              </a:spcBef>
            </a:pPr>
            <a:r>
              <a:rPr dirty="0" sz="3400" spc="35">
                <a:solidFill>
                  <a:srgbClr val="46883F"/>
                </a:solidFill>
              </a:rPr>
              <a:t>7.</a:t>
            </a:r>
            <a:r>
              <a:rPr dirty="0" sz="3400" spc="-110">
                <a:solidFill>
                  <a:srgbClr val="46883F"/>
                </a:solidFill>
              </a:rPr>
              <a:t> </a:t>
            </a:r>
            <a:r>
              <a:rPr dirty="0" sz="3400" spc="-35">
                <a:solidFill>
                  <a:srgbClr val="46883F"/>
                </a:solidFill>
              </a:rPr>
              <a:t>Física</a:t>
            </a:r>
            <a:r>
              <a:rPr dirty="0" sz="3400" spc="-105">
                <a:solidFill>
                  <a:srgbClr val="46883F"/>
                </a:solidFill>
              </a:rPr>
              <a:t> </a:t>
            </a:r>
            <a:r>
              <a:rPr dirty="0" sz="3400" spc="40">
                <a:solidFill>
                  <a:srgbClr val="46883F"/>
                </a:solidFill>
              </a:rPr>
              <a:t>y </a:t>
            </a:r>
            <a:r>
              <a:rPr dirty="0" sz="3400" spc="-930">
                <a:solidFill>
                  <a:srgbClr val="46883F"/>
                </a:solidFill>
              </a:rPr>
              <a:t> </a:t>
            </a:r>
            <a:r>
              <a:rPr dirty="0" sz="2800" spc="160">
                <a:solidFill>
                  <a:srgbClr val="46883F"/>
                </a:solidFill>
              </a:rPr>
              <a:t>mental </a:t>
            </a:r>
            <a:r>
              <a:rPr dirty="0" sz="2800" spc="165">
                <a:solidFill>
                  <a:srgbClr val="46883F"/>
                </a:solidFill>
              </a:rPr>
              <a:t> </a:t>
            </a:r>
            <a:r>
              <a:rPr dirty="0" sz="2900" spc="100">
                <a:solidFill>
                  <a:srgbClr val="46883F"/>
                </a:solidFill>
              </a:rPr>
              <a:t>bienestar</a:t>
            </a:r>
            <a:endParaRPr sz="2900"/>
          </a:p>
        </p:txBody>
      </p:sp>
      <p:sp>
        <p:nvSpPr>
          <p:cNvPr id="9" name="object 9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8430" y="658854"/>
            <a:ext cx="6701155" cy="37706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590">
              <a:lnSpc>
                <a:spcPct val="127099"/>
              </a:lnSpc>
              <a:spcBef>
                <a:spcPts val="100"/>
              </a:spcBef>
            </a:pP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estrés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es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uno de </a:t>
            </a:r>
            <a:r>
              <a:rPr dirty="0" sz="1700" spc="-45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mayores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aspectos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negativos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del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lugar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trabajo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afecta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salud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general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empleados.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Mediante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700" spc="-5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uso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elementos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diseño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sostenible, las oficinas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pueden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transformarse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700" spc="-30">
                <a:solidFill>
                  <a:srgbClr val="FFFFFF"/>
                </a:solidFill>
                <a:latin typeface="Lucida Sans Unicode"/>
                <a:cs typeface="Lucida Sans Unicode"/>
              </a:rPr>
              <a:t>espacios saludables.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dirty="0" sz="1700" spc="-80">
                <a:solidFill>
                  <a:srgbClr val="FFFFFF"/>
                </a:solidFill>
                <a:latin typeface="Lucida Sans Unicode"/>
                <a:cs typeface="Lucida Sans Unicode"/>
              </a:rPr>
              <a:t>luz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natural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y el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aire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limpio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tienen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un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efecto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positivo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rendimiento </a:t>
            </a:r>
            <a:r>
              <a:rPr dirty="0" sz="1700" spc="-45">
                <a:solidFill>
                  <a:srgbClr val="FFFFFF"/>
                </a:solidFill>
                <a:latin typeface="Lucida Sans Unicode"/>
                <a:cs typeface="Lucida Sans Unicode"/>
              </a:rPr>
              <a:t>físico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y el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bienestar.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Ciertos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tipos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plantas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limpian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aire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lo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hacen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más 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saludable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Lucida Sans Unicode"/>
                <a:cs typeface="Lucida Sans Unicode"/>
              </a:rPr>
              <a:t>todos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trabajadores.</a:t>
            </a:r>
            <a:endParaRPr sz="1700">
              <a:latin typeface="Lucida Sans Unicode"/>
              <a:cs typeface="Lucida Sans Unicode"/>
            </a:endParaRPr>
          </a:p>
          <a:p>
            <a:pPr algn="just" marL="12700" marR="5080">
              <a:lnSpc>
                <a:spcPct val="135100"/>
              </a:lnSpc>
              <a:spcBef>
                <a:spcPts val="965"/>
              </a:spcBef>
            </a:pPr>
            <a:r>
              <a:rPr dirty="0" sz="1600" spc="25">
                <a:solidFill>
                  <a:srgbClr val="FFFFFF"/>
                </a:solidFill>
                <a:latin typeface="Lucida Sans Unicode"/>
                <a:cs typeface="Lucida Sans Unicode"/>
              </a:rPr>
              <a:t>Por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ejemplo,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productos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limpieza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seguros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Lucida Sans Unicode"/>
                <a:cs typeface="Lucida Sans Unicode"/>
              </a:rPr>
              <a:t>utilizan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materiales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origen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vegetal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lugar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productos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químicos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irritantes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dañan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600" spc="-4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medio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ambiente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circundante.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empleados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más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saludables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son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más </a:t>
            </a:r>
            <a:r>
              <a:rPr dirty="0" sz="1600" spc="-4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productivos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Lucida Sans Unicode"/>
                <a:cs typeface="Lucida Sans Unicode"/>
              </a:rPr>
              <a:t>y,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como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resultado,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ayudan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ahorrar.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4721732"/>
            <a:ext cx="3326129" cy="961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12700" marR="5080">
              <a:lnSpc>
                <a:spcPct val="102800"/>
              </a:lnSpc>
              <a:spcBef>
                <a:spcPts val="50"/>
              </a:spcBef>
            </a:pPr>
            <a:r>
              <a:rPr dirty="0" u="sng" sz="15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Leer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más: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Impacto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de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los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3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edificios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de </a:t>
            </a:r>
            <a:r>
              <a:rPr dirty="0" sz="1500" spc="-459">
                <a:solidFill>
                  <a:srgbClr val="86A56D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oficina</a:t>
            </a:r>
            <a:r>
              <a:rPr dirty="0" u="sng" sz="1500" spc="-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sostenible</a:t>
            </a:r>
            <a:r>
              <a:rPr dirty="0" u="sng" sz="1500" spc="-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e</a:t>
            </a:r>
            <a:r>
              <a:rPr dirty="0" u="sng" sz="15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n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l</a:t>
            </a:r>
            <a:r>
              <a:rPr dirty="0" u="sng" sz="15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a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comodidad </a:t>
            </a:r>
            <a:r>
              <a:rPr dirty="0" sz="1500" spc="-15">
                <a:solidFill>
                  <a:srgbClr val="86A56D"/>
                </a:solid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</a:t>
            </a:r>
            <a:r>
              <a:rPr dirty="0" u="sng" sz="15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e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3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lo</a:t>
            </a:r>
            <a:r>
              <a:rPr dirty="0" u="sng" sz="1500" spc="-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ocupante</a:t>
            </a:r>
            <a:r>
              <a:rPr dirty="0" u="sng" sz="1500" spc="-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</a:t>
            </a:r>
            <a:r>
              <a:rPr dirty="0" u="sng" sz="1500" spc="-8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5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y</a:t>
            </a:r>
            <a:endParaRPr sz="1500">
              <a:latin typeface="Lucida Sans Unicode"/>
              <a:cs typeface="Lucida Sans Unicode"/>
            </a:endParaRPr>
          </a:p>
          <a:p>
            <a:pPr marL="12700">
              <a:lnSpc>
                <a:spcPts val="1870"/>
              </a:lnSpc>
            </a:pPr>
            <a:r>
              <a:rPr dirty="0" u="sng" sz="16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productividad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3029" y="5549645"/>
            <a:ext cx="46704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1250" spc="-25">
                <a:solidFill>
                  <a:srgbClr val="FFFFFF"/>
                </a:solidFill>
                <a:latin typeface="Lucida Sans Unicode"/>
                <a:cs typeface="Lucida Sans Unicode"/>
              </a:rPr>
              <a:t>Fuentes:</a:t>
            </a:r>
            <a:r>
              <a:rPr dirty="0" u="sng" sz="12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7</a:t>
            </a:r>
            <a:r>
              <a:rPr dirty="0" u="sng" sz="12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2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beneficios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del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diseño</a:t>
            </a:r>
            <a:r>
              <a:rPr dirty="0" u="sng" sz="12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sostenible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del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2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lugar</a:t>
            </a:r>
            <a:r>
              <a:rPr dirty="0" u="sng" sz="12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25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de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25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trabajo </a:t>
            </a:r>
            <a:r>
              <a:rPr dirty="0" sz="1250" spc="-380">
                <a:solidFill>
                  <a:srgbClr val="86A56D"/>
                </a:solidFill>
                <a:latin typeface="Lucida Sans Unicode"/>
                <a:cs typeface="Lucida Sans Unicode"/>
              </a:rPr>
              <a:t> </a:t>
            </a:r>
            <a:r>
              <a:rPr dirty="0" u="sng" sz="12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Eficienci</a:t>
            </a:r>
            <a:r>
              <a:rPr dirty="0" u="sng" sz="125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a</a:t>
            </a:r>
            <a:r>
              <a:rPr dirty="0" u="sng" sz="12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2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Beneficio</a:t>
            </a:r>
            <a:r>
              <a:rPr dirty="0" u="sng" sz="1250" spc="-4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s</a:t>
            </a:r>
            <a:r>
              <a:rPr dirty="0" u="sng" sz="12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d</a:t>
            </a:r>
            <a:r>
              <a:rPr dirty="0" u="sng" sz="1250" spc="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e</a:t>
            </a:r>
            <a:r>
              <a:rPr dirty="0" u="sng" sz="12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25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tene</a:t>
            </a:r>
            <a:r>
              <a:rPr dirty="0" u="sng" sz="12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r</a:t>
            </a:r>
            <a:r>
              <a:rPr dirty="0" u="sng" sz="12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25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un</a:t>
            </a:r>
            <a:r>
              <a:rPr dirty="0" u="sng" sz="125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a</a:t>
            </a:r>
            <a:r>
              <a:rPr dirty="0" u="sng" sz="12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25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oficin</a:t>
            </a:r>
            <a:r>
              <a:rPr dirty="0" u="sng" sz="125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a</a:t>
            </a:r>
            <a:r>
              <a:rPr dirty="0" u="sng" sz="12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5"/>
              </a:rPr>
              <a:t>ecológica</a:t>
            </a:r>
            <a:endParaRPr sz="12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" y="16764"/>
            <a:ext cx="3862070" cy="6210300"/>
            <a:chOff x="30480" y="16764"/>
            <a:chExt cx="3862070" cy="6210300"/>
          </a:xfrm>
        </p:grpSpPr>
        <p:sp>
          <p:nvSpPr>
            <p:cNvPr id="3" name="object 3"/>
            <p:cNvSpPr/>
            <p:nvPr/>
          </p:nvSpPr>
          <p:spPr>
            <a:xfrm>
              <a:off x="30480" y="16764"/>
              <a:ext cx="3862070" cy="6210300"/>
            </a:xfrm>
            <a:custGeom>
              <a:avLst/>
              <a:gdLst/>
              <a:ahLst/>
              <a:cxnLst/>
              <a:rect l="l" t="t" r="r" b="b"/>
              <a:pathLst>
                <a:path w="3862070" h="6210300">
                  <a:moveTo>
                    <a:pt x="0" y="5689599"/>
                  </a:moveTo>
                  <a:lnTo>
                    <a:pt x="0" y="6184899"/>
                  </a:lnTo>
                  <a:lnTo>
                    <a:pt x="111721" y="6197599"/>
                  </a:lnTo>
                  <a:lnTo>
                    <a:pt x="174607" y="6210299"/>
                  </a:lnTo>
                  <a:lnTo>
                    <a:pt x="697147" y="6210299"/>
                  </a:lnTo>
                  <a:lnTo>
                    <a:pt x="749676" y="6197599"/>
                  </a:lnTo>
                  <a:lnTo>
                    <a:pt x="800848" y="6197599"/>
                  </a:lnTo>
                  <a:lnTo>
                    <a:pt x="850628" y="6184899"/>
                  </a:lnTo>
                  <a:lnTo>
                    <a:pt x="898984" y="6184899"/>
                  </a:lnTo>
                  <a:lnTo>
                    <a:pt x="945882" y="6172199"/>
                  </a:lnTo>
                  <a:lnTo>
                    <a:pt x="991288" y="6172199"/>
                  </a:lnTo>
                  <a:lnTo>
                    <a:pt x="1035170" y="6159499"/>
                  </a:lnTo>
                  <a:lnTo>
                    <a:pt x="1086091" y="6159499"/>
                  </a:lnTo>
                  <a:lnTo>
                    <a:pt x="1107765" y="6146799"/>
                  </a:lnTo>
                  <a:lnTo>
                    <a:pt x="1133535" y="6146799"/>
                  </a:lnTo>
                  <a:lnTo>
                    <a:pt x="1149413" y="6134099"/>
                  </a:lnTo>
                  <a:lnTo>
                    <a:pt x="1204842" y="6134099"/>
                  </a:lnTo>
                  <a:lnTo>
                    <a:pt x="1229196" y="6121399"/>
                  </a:lnTo>
                  <a:lnTo>
                    <a:pt x="1260516" y="6121399"/>
                  </a:lnTo>
                  <a:lnTo>
                    <a:pt x="1268460" y="6108699"/>
                  </a:lnTo>
                  <a:lnTo>
                    <a:pt x="1294130" y="6108699"/>
                  </a:lnTo>
                  <a:lnTo>
                    <a:pt x="1343660" y="6095999"/>
                  </a:lnTo>
                  <a:lnTo>
                    <a:pt x="1354345" y="6095999"/>
                  </a:lnTo>
                  <a:lnTo>
                    <a:pt x="1365234" y="6083299"/>
                  </a:lnTo>
                  <a:lnTo>
                    <a:pt x="1387475" y="6083299"/>
                  </a:lnTo>
                  <a:lnTo>
                    <a:pt x="1414462" y="6070599"/>
                  </a:lnTo>
                  <a:lnTo>
                    <a:pt x="1439164" y="6070599"/>
                  </a:lnTo>
                  <a:lnTo>
                    <a:pt x="1461484" y="6057899"/>
                  </a:lnTo>
                  <a:lnTo>
                    <a:pt x="1481328" y="6057899"/>
                  </a:lnTo>
                  <a:lnTo>
                    <a:pt x="1522611" y="6045199"/>
                  </a:lnTo>
                  <a:lnTo>
                    <a:pt x="1565431" y="6019799"/>
                  </a:lnTo>
                  <a:lnTo>
                    <a:pt x="1655378" y="5994399"/>
                  </a:lnTo>
                  <a:lnTo>
                    <a:pt x="1702355" y="5968999"/>
                  </a:lnTo>
                  <a:lnTo>
                    <a:pt x="1750565" y="5956299"/>
                  </a:lnTo>
                  <a:lnTo>
                    <a:pt x="1799935" y="5930899"/>
                  </a:lnTo>
                  <a:lnTo>
                    <a:pt x="1850387" y="5918199"/>
                  </a:lnTo>
                  <a:lnTo>
                    <a:pt x="1954240" y="5867399"/>
                  </a:lnTo>
                  <a:lnTo>
                    <a:pt x="2007489" y="5841999"/>
                  </a:lnTo>
                  <a:lnTo>
                    <a:pt x="2019875" y="5829299"/>
                  </a:lnTo>
                  <a:lnTo>
                    <a:pt x="2044743" y="5816599"/>
                  </a:lnTo>
                  <a:lnTo>
                    <a:pt x="2057272" y="5816599"/>
                  </a:lnTo>
                  <a:lnTo>
                    <a:pt x="2069659" y="5803899"/>
                  </a:lnTo>
                  <a:lnTo>
                    <a:pt x="2082069" y="5803899"/>
                  </a:lnTo>
                  <a:lnTo>
                    <a:pt x="2107057" y="5791199"/>
                  </a:lnTo>
                  <a:lnTo>
                    <a:pt x="2157333" y="5753099"/>
                  </a:lnTo>
                  <a:lnTo>
                    <a:pt x="2208657" y="5727699"/>
                  </a:lnTo>
                  <a:lnTo>
                    <a:pt x="2229080" y="5714999"/>
                  </a:lnTo>
                  <a:lnTo>
                    <a:pt x="263080" y="5714999"/>
                  </a:lnTo>
                  <a:lnTo>
                    <a:pt x="210254" y="5702299"/>
                  </a:lnTo>
                  <a:lnTo>
                    <a:pt x="156705" y="5702299"/>
                  </a:lnTo>
                  <a:lnTo>
                    <a:pt x="0" y="5689599"/>
                  </a:lnTo>
                  <a:close/>
                </a:path>
                <a:path w="3862070" h="6210300">
                  <a:moveTo>
                    <a:pt x="2220341" y="0"/>
                  </a:moveTo>
                  <a:lnTo>
                    <a:pt x="550231" y="0"/>
                  </a:lnTo>
                  <a:lnTo>
                    <a:pt x="602307" y="12700"/>
                  </a:lnTo>
                  <a:lnTo>
                    <a:pt x="708672" y="12700"/>
                  </a:lnTo>
                  <a:lnTo>
                    <a:pt x="756729" y="25400"/>
                  </a:lnTo>
                  <a:lnTo>
                    <a:pt x="805244" y="25400"/>
                  </a:lnTo>
                  <a:lnTo>
                    <a:pt x="854181" y="38100"/>
                  </a:lnTo>
                  <a:lnTo>
                    <a:pt x="903506" y="38100"/>
                  </a:lnTo>
                  <a:lnTo>
                    <a:pt x="1003176" y="63500"/>
                  </a:lnTo>
                  <a:lnTo>
                    <a:pt x="1053449" y="63500"/>
                  </a:lnTo>
                  <a:lnTo>
                    <a:pt x="1154696" y="88900"/>
                  </a:lnTo>
                  <a:lnTo>
                    <a:pt x="1299025" y="127000"/>
                  </a:lnTo>
                  <a:lnTo>
                    <a:pt x="1347233" y="152400"/>
                  </a:lnTo>
                  <a:lnTo>
                    <a:pt x="1443581" y="177800"/>
                  </a:lnTo>
                  <a:lnTo>
                    <a:pt x="1491648" y="203200"/>
                  </a:lnTo>
                  <a:lnTo>
                    <a:pt x="1539597" y="215900"/>
                  </a:lnTo>
                  <a:lnTo>
                    <a:pt x="1587391" y="241300"/>
                  </a:lnTo>
                  <a:lnTo>
                    <a:pt x="1634994" y="254000"/>
                  </a:lnTo>
                  <a:lnTo>
                    <a:pt x="1822777" y="355599"/>
                  </a:lnTo>
                  <a:lnTo>
                    <a:pt x="1868885" y="368299"/>
                  </a:lnTo>
                  <a:lnTo>
                    <a:pt x="1914587" y="406399"/>
                  </a:lnTo>
                  <a:lnTo>
                    <a:pt x="2004626" y="457199"/>
                  </a:lnTo>
                  <a:lnTo>
                    <a:pt x="2092600" y="507999"/>
                  </a:lnTo>
                  <a:lnTo>
                    <a:pt x="2135725" y="546099"/>
                  </a:lnTo>
                  <a:lnTo>
                    <a:pt x="2178248" y="571499"/>
                  </a:lnTo>
                  <a:lnTo>
                    <a:pt x="2220149" y="609599"/>
                  </a:lnTo>
                  <a:lnTo>
                    <a:pt x="2261410" y="634999"/>
                  </a:lnTo>
                  <a:lnTo>
                    <a:pt x="2302013" y="673099"/>
                  </a:lnTo>
                  <a:lnTo>
                    <a:pt x="2341939" y="698499"/>
                  </a:lnTo>
                  <a:lnTo>
                    <a:pt x="2381169" y="736599"/>
                  </a:lnTo>
                  <a:lnTo>
                    <a:pt x="2419685" y="774699"/>
                  </a:lnTo>
                  <a:lnTo>
                    <a:pt x="2457468" y="812799"/>
                  </a:lnTo>
                  <a:lnTo>
                    <a:pt x="2494501" y="838199"/>
                  </a:lnTo>
                  <a:lnTo>
                    <a:pt x="2530763" y="876299"/>
                  </a:lnTo>
                  <a:lnTo>
                    <a:pt x="2566237" y="914399"/>
                  </a:lnTo>
                  <a:lnTo>
                    <a:pt x="2600904" y="952499"/>
                  </a:lnTo>
                  <a:lnTo>
                    <a:pt x="2634746" y="990599"/>
                  </a:lnTo>
                  <a:lnTo>
                    <a:pt x="2667744" y="1028699"/>
                  </a:lnTo>
                  <a:lnTo>
                    <a:pt x="2699879" y="1066799"/>
                  </a:lnTo>
                  <a:lnTo>
                    <a:pt x="2731133" y="1104899"/>
                  </a:lnTo>
                  <a:lnTo>
                    <a:pt x="2761488" y="1142999"/>
                  </a:lnTo>
                  <a:lnTo>
                    <a:pt x="2792364" y="1181099"/>
                  </a:lnTo>
                  <a:lnTo>
                    <a:pt x="2822262" y="1219199"/>
                  </a:lnTo>
                  <a:lnTo>
                    <a:pt x="2851192" y="1269999"/>
                  </a:lnTo>
                  <a:lnTo>
                    <a:pt x="2879162" y="1308099"/>
                  </a:lnTo>
                  <a:lnTo>
                    <a:pt x="2906181" y="1346199"/>
                  </a:lnTo>
                  <a:lnTo>
                    <a:pt x="2932260" y="1384299"/>
                  </a:lnTo>
                  <a:lnTo>
                    <a:pt x="2957408" y="1435099"/>
                  </a:lnTo>
                  <a:lnTo>
                    <a:pt x="2981633" y="1473199"/>
                  </a:lnTo>
                  <a:lnTo>
                    <a:pt x="3004947" y="1511299"/>
                  </a:lnTo>
                  <a:lnTo>
                    <a:pt x="3022820" y="1549399"/>
                  </a:lnTo>
                  <a:lnTo>
                    <a:pt x="3039919" y="1574799"/>
                  </a:lnTo>
                  <a:lnTo>
                    <a:pt x="3056328" y="1612899"/>
                  </a:lnTo>
                  <a:lnTo>
                    <a:pt x="3072130" y="1650999"/>
                  </a:lnTo>
                  <a:lnTo>
                    <a:pt x="3077718" y="1650999"/>
                  </a:lnTo>
                  <a:lnTo>
                    <a:pt x="3082022" y="1663699"/>
                  </a:lnTo>
                  <a:lnTo>
                    <a:pt x="3086719" y="1676399"/>
                  </a:lnTo>
                  <a:lnTo>
                    <a:pt x="3097149" y="1701799"/>
                  </a:lnTo>
                  <a:lnTo>
                    <a:pt x="3108946" y="1727199"/>
                  </a:lnTo>
                  <a:lnTo>
                    <a:pt x="3120374" y="1752599"/>
                  </a:lnTo>
                  <a:lnTo>
                    <a:pt x="3131492" y="1777999"/>
                  </a:lnTo>
                  <a:lnTo>
                    <a:pt x="3142361" y="1803399"/>
                  </a:lnTo>
                  <a:lnTo>
                    <a:pt x="3143885" y="1803399"/>
                  </a:lnTo>
                  <a:lnTo>
                    <a:pt x="3144520" y="1816099"/>
                  </a:lnTo>
                  <a:lnTo>
                    <a:pt x="3160728" y="1854199"/>
                  </a:lnTo>
                  <a:lnTo>
                    <a:pt x="3177433" y="1892299"/>
                  </a:lnTo>
                  <a:lnTo>
                    <a:pt x="3194428" y="1943099"/>
                  </a:lnTo>
                  <a:lnTo>
                    <a:pt x="3211510" y="1993899"/>
                  </a:lnTo>
                  <a:lnTo>
                    <a:pt x="3228475" y="2044699"/>
                  </a:lnTo>
                  <a:lnTo>
                    <a:pt x="3245117" y="2108199"/>
                  </a:lnTo>
                  <a:lnTo>
                    <a:pt x="3261233" y="2158999"/>
                  </a:lnTo>
                  <a:lnTo>
                    <a:pt x="3261995" y="2171699"/>
                  </a:lnTo>
                  <a:lnTo>
                    <a:pt x="3265233" y="2184399"/>
                  </a:lnTo>
                  <a:lnTo>
                    <a:pt x="3270377" y="2197099"/>
                  </a:lnTo>
                  <a:lnTo>
                    <a:pt x="3272917" y="2209799"/>
                  </a:lnTo>
                  <a:lnTo>
                    <a:pt x="3273933" y="2222499"/>
                  </a:lnTo>
                  <a:lnTo>
                    <a:pt x="3275838" y="2222499"/>
                  </a:lnTo>
                  <a:lnTo>
                    <a:pt x="3277616" y="2235199"/>
                  </a:lnTo>
                  <a:lnTo>
                    <a:pt x="3279394" y="2235199"/>
                  </a:lnTo>
                  <a:lnTo>
                    <a:pt x="3280537" y="2247899"/>
                  </a:lnTo>
                  <a:lnTo>
                    <a:pt x="3281807" y="2247899"/>
                  </a:lnTo>
                  <a:lnTo>
                    <a:pt x="3282823" y="2260599"/>
                  </a:lnTo>
                  <a:lnTo>
                    <a:pt x="3284323" y="2260599"/>
                  </a:lnTo>
                  <a:lnTo>
                    <a:pt x="3285775" y="2273299"/>
                  </a:lnTo>
                  <a:lnTo>
                    <a:pt x="3287180" y="2273299"/>
                  </a:lnTo>
                  <a:lnTo>
                    <a:pt x="3288538" y="2285999"/>
                  </a:lnTo>
                  <a:lnTo>
                    <a:pt x="3290189" y="2285999"/>
                  </a:lnTo>
                  <a:lnTo>
                    <a:pt x="3291078" y="2298699"/>
                  </a:lnTo>
                  <a:lnTo>
                    <a:pt x="3295314" y="2311399"/>
                  </a:lnTo>
                  <a:lnTo>
                    <a:pt x="3299444" y="2336799"/>
                  </a:lnTo>
                  <a:lnTo>
                    <a:pt x="3303454" y="2362199"/>
                  </a:lnTo>
                  <a:lnTo>
                    <a:pt x="3307334" y="2374899"/>
                  </a:lnTo>
                  <a:lnTo>
                    <a:pt x="3311028" y="2400299"/>
                  </a:lnTo>
                  <a:lnTo>
                    <a:pt x="3313747" y="2412999"/>
                  </a:lnTo>
                  <a:lnTo>
                    <a:pt x="3316275" y="2438399"/>
                  </a:lnTo>
                  <a:lnTo>
                    <a:pt x="3318637" y="2451099"/>
                  </a:lnTo>
                  <a:lnTo>
                    <a:pt x="3319272" y="2451099"/>
                  </a:lnTo>
                  <a:lnTo>
                    <a:pt x="3320034" y="2463799"/>
                  </a:lnTo>
                  <a:lnTo>
                    <a:pt x="3320923" y="2463799"/>
                  </a:lnTo>
                  <a:lnTo>
                    <a:pt x="3321685" y="2476499"/>
                  </a:lnTo>
                  <a:lnTo>
                    <a:pt x="3324234" y="2489199"/>
                  </a:lnTo>
                  <a:lnTo>
                    <a:pt x="3326749" y="2514599"/>
                  </a:lnTo>
                  <a:lnTo>
                    <a:pt x="3333384" y="2565399"/>
                  </a:lnTo>
                  <a:lnTo>
                    <a:pt x="3334129" y="2565399"/>
                  </a:lnTo>
                  <a:lnTo>
                    <a:pt x="3334766" y="2578099"/>
                  </a:lnTo>
                  <a:lnTo>
                    <a:pt x="3335837" y="2590799"/>
                  </a:lnTo>
                  <a:lnTo>
                    <a:pt x="3336956" y="2603499"/>
                  </a:lnTo>
                  <a:lnTo>
                    <a:pt x="3338123" y="2616199"/>
                  </a:lnTo>
                  <a:lnTo>
                    <a:pt x="3339338" y="2641599"/>
                  </a:lnTo>
                  <a:lnTo>
                    <a:pt x="3340578" y="2654299"/>
                  </a:lnTo>
                  <a:lnTo>
                    <a:pt x="3341449" y="2666999"/>
                  </a:lnTo>
                  <a:lnTo>
                    <a:pt x="3342132" y="2666999"/>
                  </a:lnTo>
                  <a:lnTo>
                    <a:pt x="3342259" y="2679699"/>
                  </a:lnTo>
                  <a:lnTo>
                    <a:pt x="3344025" y="2692399"/>
                  </a:lnTo>
                  <a:lnTo>
                    <a:pt x="3345434" y="2717799"/>
                  </a:lnTo>
                  <a:lnTo>
                    <a:pt x="3346366" y="2743199"/>
                  </a:lnTo>
                  <a:lnTo>
                    <a:pt x="3346704" y="2768599"/>
                  </a:lnTo>
                  <a:lnTo>
                    <a:pt x="3348083" y="2819399"/>
                  </a:lnTo>
                  <a:lnTo>
                    <a:pt x="3348503" y="2870199"/>
                  </a:lnTo>
                  <a:lnTo>
                    <a:pt x="3347974" y="2920999"/>
                  </a:lnTo>
                  <a:lnTo>
                    <a:pt x="3346503" y="2971799"/>
                  </a:lnTo>
                  <a:lnTo>
                    <a:pt x="3344101" y="3009899"/>
                  </a:lnTo>
                  <a:lnTo>
                    <a:pt x="3340777" y="3060699"/>
                  </a:lnTo>
                  <a:lnTo>
                    <a:pt x="3336540" y="3111499"/>
                  </a:lnTo>
                  <a:lnTo>
                    <a:pt x="3331401" y="3162299"/>
                  </a:lnTo>
                  <a:lnTo>
                    <a:pt x="3325368" y="3213099"/>
                  </a:lnTo>
                  <a:lnTo>
                    <a:pt x="3319108" y="3263899"/>
                  </a:lnTo>
                  <a:lnTo>
                    <a:pt x="3311846" y="3314699"/>
                  </a:lnTo>
                  <a:lnTo>
                    <a:pt x="3303588" y="3365499"/>
                  </a:lnTo>
                  <a:lnTo>
                    <a:pt x="3294343" y="3403599"/>
                  </a:lnTo>
                  <a:lnTo>
                    <a:pt x="3284118" y="3454399"/>
                  </a:lnTo>
                  <a:lnTo>
                    <a:pt x="3272921" y="3505199"/>
                  </a:lnTo>
                  <a:lnTo>
                    <a:pt x="3260761" y="3555999"/>
                  </a:lnTo>
                  <a:lnTo>
                    <a:pt x="3247645" y="3606799"/>
                  </a:lnTo>
                  <a:lnTo>
                    <a:pt x="3233581" y="3657599"/>
                  </a:lnTo>
                  <a:lnTo>
                    <a:pt x="3218577" y="3708399"/>
                  </a:lnTo>
                  <a:lnTo>
                    <a:pt x="3202641" y="3746499"/>
                  </a:lnTo>
                  <a:lnTo>
                    <a:pt x="3185781" y="3797299"/>
                  </a:lnTo>
                  <a:lnTo>
                    <a:pt x="3168004" y="3848099"/>
                  </a:lnTo>
                  <a:lnTo>
                    <a:pt x="3149318" y="3898899"/>
                  </a:lnTo>
                  <a:lnTo>
                    <a:pt x="3129732" y="3936999"/>
                  </a:lnTo>
                  <a:lnTo>
                    <a:pt x="3109253" y="3987799"/>
                  </a:lnTo>
                  <a:lnTo>
                    <a:pt x="3087889" y="4038599"/>
                  </a:lnTo>
                  <a:lnTo>
                    <a:pt x="3065648" y="4089399"/>
                  </a:lnTo>
                  <a:lnTo>
                    <a:pt x="3042539" y="4127499"/>
                  </a:lnTo>
                  <a:lnTo>
                    <a:pt x="3018722" y="4178299"/>
                  </a:lnTo>
                  <a:lnTo>
                    <a:pt x="2993976" y="4229099"/>
                  </a:lnTo>
                  <a:lnTo>
                    <a:pt x="2968337" y="4267199"/>
                  </a:lnTo>
                  <a:lnTo>
                    <a:pt x="2941837" y="4317999"/>
                  </a:lnTo>
                  <a:lnTo>
                    <a:pt x="2914511" y="4356099"/>
                  </a:lnTo>
                  <a:lnTo>
                    <a:pt x="2886393" y="4394199"/>
                  </a:lnTo>
                  <a:lnTo>
                    <a:pt x="2857517" y="4444999"/>
                  </a:lnTo>
                  <a:lnTo>
                    <a:pt x="2827918" y="4483099"/>
                  </a:lnTo>
                  <a:lnTo>
                    <a:pt x="2797629" y="4521199"/>
                  </a:lnTo>
                  <a:lnTo>
                    <a:pt x="2766684" y="4571999"/>
                  </a:lnTo>
                  <a:lnTo>
                    <a:pt x="2735118" y="4610099"/>
                  </a:lnTo>
                  <a:lnTo>
                    <a:pt x="2702964" y="4648199"/>
                  </a:lnTo>
                  <a:lnTo>
                    <a:pt x="2670257" y="4686299"/>
                  </a:lnTo>
                  <a:lnTo>
                    <a:pt x="2637031" y="4724399"/>
                  </a:lnTo>
                  <a:lnTo>
                    <a:pt x="2603320" y="4762499"/>
                  </a:lnTo>
                  <a:lnTo>
                    <a:pt x="2569158" y="4800599"/>
                  </a:lnTo>
                  <a:lnTo>
                    <a:pt x="2534579" y="4838699"/>
                  </a:lnTo>
                  <a:lnTo>
                    <a:pt x="2499618" y="4864099"/>
                  </a:lnTo>
                  <a:lnTo>
                    <a:pt x="2464308" y="4902199"/>
                  </a:lnTo>
                  <a:lnTo>
                    <a:pt x="2426774" y="4940299"/>
                  </a:lnTo>
                  <a:lnTo>
                    <a:pt x="2388807" y="4978399"/>
                  </a:lnTo>
                  <a:lnTo>
                    <a:pt x="2350473" y="5003799"/>
                  </a:lnTo>
                  <a:lnTo>
                    <a:pt x="2311839" y="5041899"/>
                  </a:lnTo>
                  <a:lnTo>
                    <a:pt x="2272969" y="5067299"/>
                  </a:lnTo>
                  <a:lnTo>
                    <a:pt x="2233930" y="5105399"/>
                  </a:lnTo>
                  <a:lnTo>
                    <a:pt x="2116455" y="5181599"/>
                  </a:lnTo>
                  <a:lnTo>
                    <a:pt x="2072681" y="5219699"/>
                  </a:lnTo>
                  <a:lnTo>
                    <a:pt x="1984706" y="5270499"/>
                  </a:lnTo>
                  <a:lnTo>
                    <a:pt x="1941576" y="5295899"/>
                  </a:lnTo>
                  <a:lnTo>
                    <a:pt x="1919595" y="5308599"/>
                  </a:lnTo>
                  <a:lnTo>
                    <a:pt x="1854962" y="5346699"/>
                  </a:lnTo>
                  <a:lnTo>
                    <a:pt x="1844266" y="5359399"/>
                  </a:lnTo>
                  <a:lnTo>
                    <a:pt x="1833689" y="5359399"/>
                  </a:lnTo>
                  <a:lnTo>
                    <a:pt x="1812797" y="5372099"/>
                  </a:lnTo>
                  <a:lnTo>
                    <a:pt x="1780829" y="5384799"/>
                  </a:lnTo>
                  <a:lnTo>
                    <a:pt x="1770252" y="5397499"/>
                  </a:lnTo>
                  <a:lnTo>
                    <a:pt x="1666783" y="5448299"/>
                  </a:lnTo>
                  <a:lnTo>
                    <a:pt x="1616613" y="5460999"/>
                  </a:lnTo>
                  <a:lnTo>
                    <a:pt x="1567624" y="5486399"/>
                  </a:lnTo>
                  <a:lnTo>
                    <a:pt x="1519921" y="5511799"/>
                  </a:lnTo>
                  <a:lnTo>
                    <a:pt x="1428790" y="5537199"/>
                  </a:lnTo>
                  <a:lnTo>
                    <a:pt x="1385570" y="5562599"/>
                  </a:lnTo>
                  <a:lnTo>
                    <a:pt x="1350996" y="5562599"/>
                  </a:lnTo>
                  <a:lnTo>
                    <a:pt x="1326388" y="5575299"/>
                  </a:lnTo>
                  <a:lnTo>
                    <a:pt x="1323467" y="5575299"/>
                  </a:lnTo>
                  <a:lnTo>
                    <a:pt x="1302605" y="5587999"/>
                  </a:lnTo>
                  <a:lnTo>
                    <a:pt x="1282303" y="5587999"/>
                  </a:lnTo>
                  <a:lnTo>
                    <a:pt x="1262548" y="5600699"/>
                  </a:lnTo>
                  <a:lnTo>
                    <a:pt x="1243330" y="5600699"/>
                  </a:lnTo>
                  <a:lnTo>
                    <a:pt x="1206339" y="5613399"/>
                  </a:lnTo>
                  <a:lnTo>
                    <a:pt x="1186406" y="5613399"/>
                  </a:lnTo>
                  <a:lnTo>
                    <a:pt x="1164551" y="5626099"/>
                  </a:lnTo>
                  <a:lnTo>
                    <a:pt x="1129982" y="5626099"/>
                  </a:lnTo>
                  <a:lnTo>
                    <a:pt x="1117206" y="5638799"/>
                  </a:lnTo>
                  <a:lnTo>
                    <a:pt x="1111237" y="5638799"/>
                  </a:lnTo>
                  <a:lnTo>
                    <a:pt x="1044714" y="5651499"/>
                  </a:lnTo>
                  <a:lnTo>
                    <a:pt x="1004810" y="5664199"/>
                  </a:lnTo>
                  <a:lnTo>
                    <a:pt x="962945" y="5664199"/>
                  </a:lnTo>
                  <a:lnTo>
                    <a:pt x="919165" y="5676899"/>
                  </a:lnTo>
                  <a:lnTo>
                    <a:pt x="873518" y="5676899"/>
                  </a:lnTo>
                  <a:lnTo>
                    <a:pt x="826049" y="5689599"/>
                  </a:lnTo>
                  <a:lnTo>
                    <a:pt x="776805" y="5689599"/>
                  </a:lnTo>
                  <a:lnTo>
                    <a:pt x="725833" y="5702299"/>
                  </a:lnTo>
                  <a:lnTo>
                    <a:pt x="673180" y="5702299"/>
                  </a:lnTo>
                  <a:lnTo>
                    <a:pt x="618892" y="5714999"/>
                  </a:lnTo>
                  <a:lnTo>
                    <a:pt x="2229080" y="5714999"/>
                  </a:lnTo>
                  <a:lnTo>
                    <a:pt x="2414143" y="5600699"/>
                  </a:lnTo>
                  <a:lnTo>
                    <a:pt x="2455576" y="5562599"/>
                  </a:lnTo>
                  <a:lnTo>
                    <a:pt x="2497013" y="5537199"/>
                  </a:lnTo>
                  <a:lnTo>
                    <a:pt x="2538404" y="5499099"/>
                  </a:lnTo>
                  <a:lnTo>
                    <a:pt x="2579700" y="5473699"/>
                  </a:lnTo>
                  <a:lnTo>
                    <a:pt x="2620851" y="5435599"/>
                  </a:lnTo>
                  <a:lnTo>
                    <a:pt x="2661808" y="5410199"/>
                  </a:lnTo>
                  <a:lnTo>
                    <a:pt x="2742940" y="5333999"/>
                  </a:lnTo>
                  <a:lnTo>
                    <a:pt x="2822702" y="5257799"/>
                  </a:lnTo>
                  <a:lnTo>
                    <a:pt x="2856977" y="5232399"/>
                  </a:lnTo>
                  <a:lnTo>
                    <a:pt x="2924678" y="5156199"/>
                  </a:lnTo>
                  <a:lnTo>
                    <a:pt x="2958060" y="5130799"/>
                  </a:lnTo>
                  <a:lnTo>
                    <a:pt x="2991099" y="5092699"/>
                  </a:lnTo>
                  <a:lnTo>
                    <a:pt x="3023773" y="5054599"/>
                  </a:lnTo>
                  <a:lnTo>
                    <a:pt x="3056061" y="5016499"/>
                  </a:lnTo>
                  <a:lnTo>
                    <a:pt x="3087939" y="4978399"/>
                  </a:lnTo>
                  <a:lnTo>
                    <a:pt x="3119386" y="4940299"/>
                  </a:lnTo>
                  <a:lnTo>
                    <a:pt x="3150380" y="4902199"/>
                  </a:lnTo>
                  <a:lnTo>
                    <a:pt x="3180897" y="4864099"/>
                  </a:lnTo>
                  <a:lnTo>
                    <a:pt x="3210916" y="4825999"/>
                  </a:lnTo>
                  <a:lnTo>
                    <a:pt x="3240415" y="4787899"/>
                  </a:lnTo>
                  <a:lnTo>
                    <a:pt x="3269372" y="4737099"/>
                  </a:lnTo>
                  <a:lnTo>
                    <a:pt x="3297764" y="4698999"/>
                  </a:lnTo>
                  <a:lnTo>
                    <a:pt x="3325568" y="4660899"/>
                  </a:lnTo>
                  <a:lnTo>
                    <a:pt x="3352764" y="4622799"/>
                  </a:lnTo>
                  <a:lnTo>
                    <a:pt x="3379328" y="4571999"/>
                  </a:lnTo>
                  <a:lnTo>
                    <a:pt x="3405238" y="4533899"/>
                  </a:lnTo>
                  <a:lnTo>
                    <a:pt x="3430473" y="4483099"/>
                  </a:lnTo>
                  <a:lnTo>
                    <a:pt x="3455009" y="4444999"/>
                  </a:lnTo>
                  <a:lnTo>
                    <a:pt x="3478824" y="4394199"/>
                  </a:lnTo>
                  <a:lnTo>
                    <a:pt x="3501898" y="4356099"/>
                  </a:lnTo>
                  <a:lnTo>
                    <a:pt x="3525466" y="4305299"/>
                  </a:lnTo>
                  <a:lnTo>
                    <a:pt x="3548265" y="4254499"/>
                  </a:lnTo>
                  <a:lnTo>
                    <a:pt x="3570291" y="4216399"/>
                  </a:lnTo>
                  <a:lnTo>
                    <a:pt x="3591537" y="4165599"/>
                  </a:lnTo>
                  <a:lnTo>
                    <a:pt x="3611998" y="4114799"/>
                  </a:lnTo>
                  <a:lnTo>
                    <a:pt x="3631669" y="4063999"/>
                  </a:lnTo>
                  <a:lnTo>
                    <a:pt x="3650545" y="4013199"/>
                  </a:lnTo>
                  <a:lnTo>
                    <a:pt x="3668620" y="3975099"/>
                  </a:lnTo>
                  <a:lnTo>
                    <a:pt x="3685889" y="3924299"/>
                  </a:lnTo>
                  <a:lnTo>
                    <a:pt x="3702347" y="3873499"/>
                  </a:lnTo>
                  <a:lnTo>
                    <a:pt x="3717988" y="3822699"/>
                  </a:lnTo>
                  <a:lnTo>
                    <a:pt x="3732808" y="3771899"/>
                  </a:lnTo>
                  <a:lnTo>
                    <a:pt x="3746800" y="3721099"/>
                  </a:lnTo>
                  <a:lnTo>
                    <a:pt x="3759960" y="3670299"/>
                  </a:lnTo>
                  <a:lnTo>
                    <a:pt x="3772282" y="3619499"/>
                  </a:lnTo>
                  <a:lnTo>
                    <a:pt x="3783762" y="3568699"/>
                  </a:lnTo>
                  <a:lnTo>
                    <a:pt x="3794393" y="3517899"/>
                  </a:lnTo>
                  <a:lnTo>
                    <a:pt x="3804170" y="3479799"/>
                  </a:lnTo>
                  <a:lnTo>
                    <a:pt x="3813088" y="3428999"/>
                  </a:lnTo>
                  <a:lnTo>
                    <a:pt x="3821143" y="3378199"/>
                  </a:lnTo>
                  <a:lnTo>
                    <a:pt x="3828327" y="3327399"/>
                  </a:lnTo>
                  <a:lnTo>
                    <a:pt x="3834638" y="3276599"/>
                  </a:lnTo>
                  <a:lnTo>
                    <a:pt x="3841099" y="3225799"/>
                  </a:lnTo>
                  <a:lnTo>
                    <a:pt x="3846689" y="3174999"/>
                  </a:lnTo>
                  <a:lnTo>
                    <a:pt x="3851406" y="3124199"/>
                  </a:lnTo>
                  <a:lnTo>
                    <a:pt x="3855248" y="3060699"/>
                  </a:lnTo>
                  <a:lnTo>
                    <a:pt x="3858212" y="3009899"/>
                  </a:lnTo>
                  <a:lnTo>
                    <a:pt x="3860296" y="2959099"/>
                  </a:lnTo>
                  <a:lnTo>
                    <a:pt x="3861497" y="2908299"/>
                  </a:lnTo>
                  <a:lnTo>
                    <a:pt x="3861813" y="2857499"/>
                  </a:lnTo>
                  <a:lnTo>
                    <a:pt x="3861243" y="2806699"/>
                  </a:lnTo>
                  <a:lnTo>
                    <a:pt x="3859784" y="2755899"/>
                  </a:lnTo>
                  <a:lnTo>
                    <a:pt x="3858914" y="2717799"/>
                  </a:lnTo>
                  <a:lnTo>
                    <a:pt x="3856926" y="2679699"/>
                  </a:lnTo>
                  <a:lnTo>
                    <a:pt x="3854176" y="2641599"/>
                  </a:lnTo>
                  <a:lnTo>
                    <a:pt x="3851021" y="2603499"/>
                  </a:lnTo>
                  <a:lnTo>
                    <a:pt x="3850005" y="2590799"/>
                  </a:lnTo>
                  <a:lnTo>
                    <a:pt x="3849485" y="2578099"/>
                  </a:lnTo>
                  <a:lnTo>
                    <a:pt x="3848989" y="2578099"/>
                  </a:lnTo>
                  <a:lnTo>
                    <a:pt x="3848399" y="2565399"/>
                  </a:lnTo>
                  <a:lnTo>
                    <a:pt x="3847607" y="2552699"/>
                  </a:lnTo>
                  <a:lnTo>
                    <a:pt x="3846649" y="2539999"/>
                  </a:lnTo>
                  <a:lnTo>
                    <a:pt x="3845560" y="2527299"/>
                  </a:lnTo>
                  <a:lnTo>
                    <a:pt x="3845052" y="2527299"/>
                  </a:lnTo>
                  <a:lnTo>
                    <a:pt x="3844798" y="2514599"/>
                  </a:lnTo>
                  <a:lnTo>
                    <a:pt x="3844036" y="2514599"/>
                  </a:lnTo>
                  <a:lnTo>
                    <a:pt x="3843147" y="2501899"/>
                  </a:lnTo>
                  <a:lnTo>
                    <a:pt x="3842385" y="2501899"/>
                  </a:lnTo>
                  <a:lnTo>
                    <a:pt x="3839013" y="2476499"/>
                  </a:lnTo>
                  <a:lnTo>
                    <a:pt x="3835225" y="2438399"/>
                  </a:lnTo>
                  <a:lnTo>
                    <a:pt x="3826637" y="2374899"/>
                  </a:lnTo>
                  <a:lnTo>
                    <a:pt x="3825581" y="2374899"/>
                  </a:lnTo>
                  <a:lnTo>
                    <a:pt x="3824700" y="2362199"/>
                  </a:lnTo>
                  <a:lnTo>
                    <a:pt x="3823866" y="2362199"/>
                  </a:lnTo>
                  <a:lnTo>
                    <a:pt x="3814826" y="2298699"/>
                  </a:lnTo>
                  <a:lnTo>
                    <a:pt x="3805237" y="2247899"/>
                  </a:lnTo>
                  <a:lnTo>
                    <a:pt x="3794125" y="2197099"/>
                  </a:lnTo>
                  <a:lnTo>
                    <a:pt x="3793490" y="2197099"/>
                  </a:lnTo>
                  <a:lnTo>
                    <a:pt x="3792728" y="2184399"/>
                  </a:lnTo>
                  <a:lnTo>
                    <a:pt x="3792093" y="2184399"/>
                  </a:lnTo>
                  <a:lnTo>
                    <a:pt x="3790188" y="2171699"/>
                  </a:lnTo>
                  <a:lnTo>
                    <a:pt x="3784473" y="2146299"/>
                  </a:lnTo>
                  <a:lnTo>
                    <a:pt x="3783330" y="2146299"/>
                  </a:lnTo>
                  <a:lnTo>
                    <a:pt x="3782187" y="2133599"/>
                  </a:lnTo>
                  <a:lnTo>
                    <a:pt x="3781044" y="2133599"/>
                  </a:lnTo>
                  <a:lnTo>
                    <a:pt x="3779285" y="2120899"/>
                  </a:lnTo>
                  <a:lnTo>
                    <a:pt x="3777456" y="2120899"/>
                  </a:lnTo>
                  <a:lnTo>
                    <a:pt x="3773678" y="2108199"/>
                  </a:lnTo>
                  <a:lnTo>
                    <a:pt x="3772789" y="2095499"/>
                  </a:lnTo>
                  <a:lnTo>
                    <a:pt x="3771646" y="2095499"/>
                  </a:lnTo>
                  <a:lnTo>
                    <a:pt x="3770503" y="2082799"/>
                  </a:lnTo>
                  <a:lnTo>
                    <a:pt x="3765899" y="2070099"/>
                  </a:lnTo>
                  <a:lnTo>
                    <a:pt x="3763537" y="2057399"/>
                  </a:lnTo>
                  <a:lnTo>
                    <a:pt x="3761105" y="2044699"/>
                  </a:lnTo>
                  <a:lnTo>
                    <a:pt x="3759708" y="2044699"/>
                  </a:lnTo>
                  <a:lnTo>
                    <a:pt x="3747787" y="1993899"/>
                  </a:lnTo>
                  <a:lnTo>
                    <a:pt x="3734848" y="1955799"/>
                  </a:lnTo>
                  <a:lnTo>
                    <a:pt x="3720839" y="1904999"/>
                  </a:lnTo>
                  <a:lnTo>
                    <a:pt x="3705705" y="1854199"/>
                  </a:lnTo>
                  <a:lnTo>
                    <a:pt x="3689395" y="1803399"/>
                  </a:lnTo>
                  <a:lnTo>
                    <a:pt x="3671853" y="1752599"/>
                  </a:lnTo>
                  <a:lnTo>
                    <a:pt x="3653028" y="1701799"/>
                  </a:lnTo>
                  <a:lnTo>
                    <a:pt x="3645048" y="1676399"/>
                  </a:lnTo>
                  <a:lnTo>
                    <a:pt x="3636914" y="1663699"/>
                  </a:lnTo>
                  <a:lnTo>
                    <a:pt x="3628614" y="1638299"/>
                  </a:lnTo>
                  <a:lnTo>
                    <a:pt x="3620135" y="1625599"/>
                  </a:lnTo>
                  <a:lnTo>
                    <a:pt x="3605807" y="1587499"/>
                  </a:lnTo>
                  <a:lnTo>
                    <a:pt x="3591909" y="1549399"/>
                  </a:lnTo>
                  <a:lnTo>
                    <a:pt x="3578629" y="1523999"/>
                  </a:lnTo>
                  <a:lnTo>
                    <a:pt x="3566160" y="1498599"/>
                  </a:lnTo>
                  <a:lnTo>
                    <a:pt x="3558968" y="1485899"/>
                  </a:lnTo>
                  <a:lnTo>
                    <a:pt x="3551682" y="1460499"/>
                  </a:lnTo>
                  <a:lnTo>
                    <a:pt x="3544300" y="1447799"/>
                  </a:lnTo>
                  <a:lnTo>
                    <a:pt x="3536823" y="1435099"/>
                  </a:lnTo>
                  <a:lnTo>
                    <a:pt x="3532260" y="1422399"/>
                  </a:lnTo>
                  <a:lnTo>
                    <a:pt x="3521456" y="1396999"/>
                  </a:lnTo>
                  <a:lnTo>
                    <a:pt x="3515995" y="1384299"/>
                  </a:lnTo>
                  <a:lnTo>
                    <a:pt x="3512947" y="1384299"/>
                  </a:lnTo>
                  <a:lnTo>
                    <a:pt x="3499707" y="1358899"/>
                  </a:lnTo>
                  <a:lnTo>
                    <a:pt x="3486086" y="1333499"/>
                  </a:lnTo>
                  <a:lnTo>
                    <a:pt x="3472084" y="1308099"/>
                  </a:lnTo>
                  <a:lnTo>
                    <a:pt x="3457702" y="1282699"/>
                  </a:lnTo>
                  <a:lnTo>
                    <a:pt x="3433110" y="1231899"/>
                  </a:lnTo>
                  <a:lnTo>
                    <a:pt x="3407643" y="1193799"/>
                  </a:lnTo>
                  <a:lnTo>
                    <a:pt x="3381292" y="1142999"/>
                  </a:lnTo>
                  <a:lnTo>
                    <a:pt x="3354049" y="1104899"/>
                  </a:lnTo>
                  <a:lnTo>
                    <a:pt x="3325907" y="1054099"/>
                  </a:lnTo>
                  <a:lnTo>
                    <a:pt x="3296859" y="1015999"/>
                  </a:lnTo>
                  <a:lnTo>
                    <a:pt x="3266895" y="965199"/>
                  </a:lnTo>
                  <a:lnTo>
                    <a:pt x="3236010" y="927099"/>
                  </a:lnTo>
                  <a:lnTo>
                    <a:pt x="3204196" y="888999"/>
                  </a:lnTo>
                  <a:lnTo>
                    <a:pt x="3171444" y="838199"/>
                  </a:lnTo>
                  <a:lnTo>
                    <a:pt x="3142088" y="800099"/>
                  </a:lnTo>
                  <a:lnTo>
                    <a:pt x="3112009" y="761999"/>
                  </a:lnTo>
                  <a:lnTo>
                    <a:pt x="3081219" y="723899"/>
                  </a:lnTo>
                  <a:lnTo>
                    <a:pt x="3049729" y="685799"/>
                  </a:lnTo>
                  <a:lnTo>
                    <a:pt x="3017551" y="660399"/>
                  </a:lnTo>
                  <a:lnTo>
                    <a:pt x="2984699" y="622299"/>
                  </a:lnTo>
                  <a:lnTo>
                    <a:pt x="2951184" y="584199"/>
                  </a:lnTo>
                  <a:lnTo>
                    <a:pt x="2917018" y="546099"/>
                  </a:lnTo>
                  <a:lnTo>
                    <a:pt x="2882214" y="507999"/>
                  </a:lnTo>
                  <a:lnTo>
                    <a:pt x="2846784" y="482599"/>
                  </a:lnTo>
                  <a:lnTo>
                    <a:pt x="2810740" y="444499"/>
                  </a:lnTo>
                  <a:lnTo>
                    <a:pt x="2774094" y="406399"/>
                  </a:lnTo>
                  <a:lnTo>
                    <a:pt x="2736859" y="380999"/>
                  </a:lnTo>
                  <a:lnTo>
                    <a:pt x="2699046" y="342899"/>
                  </a:lnTo>
                  <a:lnTo>
                    <a:pt x="2660668" y="304800"/>
                  </a:lnTo>
                  <a:lnTo>
                    <a:pt x="2621737" y="279400"/>
                  </a:lnTo>
                  <a:lnTo>
                    <a:pt x="2582266" y="241300"/>
                  </a:lnTo>
                  <a:lnTo>
                    <a:pt x="2542266" y="215900"/>
                  </a:lnTo>
                  <a:lnTo>
                    <a:pt x="2501750" y="177800"/>
                  </a:lnTo>
                  <a:lnTo>
                    <a:pt x="2419218" y="127000"/>
                  </a:lnTo>
                  <a:lnTo>
                    <a:pt x="2377226" y="101600"/>
                  </a:lnTo>
                  <a:lnTo>
                    <a:pt x="2334768" y="63500"/>
                  </a:lnTo>
                  <a:lnTo>
                    <a:pt x="2306405" y="50800"/>
                  </a:lnTo>
                  <a:lnTo>
                    <a:pt x="2277887" y="25400"/>
                  </a:lnTo>
                  <a:lnTo>
                    <a:pt x="2220341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127" y="2313431"/>
              <a:ext cx="914399" cy="914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3236" y="800227"/>
            <a:ext cx="222377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20">
                <a:solidFill>
                  <a:srgbClr val="46883F"/>
                </a:solidFill>
              </a:rPr>
              <a:t>8.</a:t>
            </a:r>
            <a:r>
              <a:rPr dirty="0" sz="2100" spc="-75">
                <a:solidFill>
                  <a:srgbClr val="46883F"/>
                </a:solidFill>
              </a:rPr>
              <a:t> </a:t>
            </a:r>
            <a:r>
              <a:rPr dirty="0" sz="2100" spc="95">
                <a:solidFill>
                  <a:srgbClr val="46883F"/>
                </a:solidFill>
              </a:rPr>
              <a:t>Incrementado</a:t>
            </a:r>
            <a:endParaRPr sz="2100"/>
          </a:p>
        </p:txBody>
      </p:sp>
      <p:sp>
        <p:nvSpPr>
          <p:cNvPr id="9" name="object 9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236" y="1243457"/>
            <a:ext cx="224599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70" b="1">
                <a:solidFill>
                  <a:srgbClr val="46883F"/>
                </a:solidFill>
                <a:latin typeface="Arial"/>
                <a:cs typeface="Arial"/>
              </a:rPr>
              <a:t>productividad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6928" y="329184"/>
            <a:ext cx="7431405" cy="5867400"/>
          </a:xfrm>
          <a:prstGeom prst="rect">
            <a:avLst/>
          </a:prstGeom>
          <a:solidFill>
            <a:srgbClr val="297139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353695" marR="238760">
              <a:lnSpc>
                <a:spcPct val="154400"/>
              </a:lnSpc>
            </a:pP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investigaciones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muestran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diseños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Lucida Sans Unicode"/>
                <a:cs typeface="Lucida Sans Unicode"/>
              </a:rPr>
              <a:t>oficinas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sostenibles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aumentan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dirty="0" sz="1400" spc="-4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productividad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trabajadores.</a:t>
            </a:r>
            <a:endParaRPr sz="1400">
              <a:latin typeface="Lucida Sans Unicode"/>
              <a:cs typeface="Lucida Sans Unicode"/>
            </a:endParaRPr>
          </a:p>
          <a:p>
            <a:pPr marL="353695" marR="339725">
              <a:lnSpc>
                <a:spcPct val="135100"/>
              </a:lnSpc>
              <a:spcBef>
                <a:spcPts val="1025"/>
              </a:spcBef>
            </a:pP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oficinas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más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ecológicas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tienen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la capacidad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mejorar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 habilidades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procesamiento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pensamientos,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resolución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problemas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toma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decisiones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empleados,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lo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puede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tener </a:t>
            </a:r>
            <a:r>
              <a:rPr dirty="0" sz="1600" spc="-4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6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gran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efecto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productividad.</a:t>
            </a:r>
            <a:endParaRPr sz="1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2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Lucida Sans Unicode"/>
              <a:cs typeface="Lucida Sans Unicode"/>
            </a:endParaRPr>
          </a:p>
          <a:p>
            <a:pPr marL="828675">
              <a:lnSpc>
                <a:spcPct val="100000"/>
              </a:lnSpc>
              <a:spcBef>
                <a:spcPts val="5"/>
              </a:spcBef>
            </a:pPr>
            <a:r>
              <a:rPr dirty="0" sz="1250" spc="-25">
                <a:solidFill>
                  <a:srgbClr val="FFFFFF"/>
                </a:solidFill>
                <a:latin typeface="Lucida Sans Unicode"/>
                <a:cs typeface="Lucida Sans Unicode"/>
              </a:rPr>
              <a:t>Fuente:</a:t>
            </a:r>
            <a:r>
              <a:rPr dirty="0" u="sng" sz="12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7</a:t>
            </a:r>
            <a:r>
              <a:rPr dirty="0" u="sng" sz="12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2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beneficios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del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diseño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del</a:t>
            </a:r>
            <a:r>
              <a:rPr dirty="0" u="sng" sz="12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lugar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de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trabajo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sostenible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5110733"/>
            <a:ext cx="3491229" cy="97409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219"/>
              </a:spcBef>
            </a:pPr>
            <a:r>
              <a:rPr dirty="0" u="sng" sz="16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Lee</a:t>
            </a:r>
            <a:r>
              <a:rPr dirty="0" u="sng" sz="1600" spc="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r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más</a:t>
            </a:r>
            <a:r>
              <a:rPr dirty="0" u="sng" sz="16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: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Influenci</a:t>
            </a:r>
            <a:r>
              <a:rPr dirty="0" u="sng" sz="16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a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</a:t>
            </a:r>
            <a:r>
              <a:rPr dirty="0" u="sng" sz="16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</a:t>
            </a:r>
            <a:r>
              <a:rPr dirty="0" u="sng" sz="16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a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calidad </a:t>
            </a:r>
            <a:r>
              <a:rPr dirty="0" sz="1600" spc="-20">
                <a:solidFill>
                  <a:srgbClr val="86A56D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ambiental interior </a:t>
            </a:r>
            <a:r>
              <a:rPr dirty="0" u="sng" sz="16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en </a:t>
            </a:r>
            <a:r>
              <a:rPr dirty="0" u="sng" sz="16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la </a:t>
            </a:r>
            <a:r>
              <a:rPr dirty="0" sz="1600" spc="-15">
                <a:solidFill>
                  <a:srgbClr val="86A56D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productivida</a:t>
            </a:r>
            <a:r>
              <a:rPr dirty="0" u="sng" sz="16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labora</a:t>
            </a:r>
            <a:r>
              <a:rPr dirty="0" u="sng" sz="1600" spc="-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</a:t>
            </a:r>
            <a:r>
              <a:rPr dirty="0" u="sng" sz="16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n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3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edificio</a:t>
            </a:r>
            <a:r>
              <a:rPr dirty="0" u="sng" sz="1600" spc="-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de </a:t>
            </a:r>
            <a:r>
              <a:rPr dirty="0" sz="1600" spc="-5">
                <a:solidFill>
                  <a:srgbClr val="86A56D"/>
                </a:solid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oficina</a:t>
            </a:r>
            <a:r>
              <a:rPr dirty="0" u="sng" sz="1600" spc="-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</a:t>
            </a:r>
            <a:r>
              <a:rPr dirty="0" u="sng" sz="1600" spc="-9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6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ecológicos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" y="16764"/>
            <a:ext cx="3862070" cy="6210300"/>
            <a:chOff x="30480" y="16764"/>
            <a:chExt cx="3862070" cy="6210300"/>
          </a:xfrm>
        </p:grpSpPr>
        <p:sp>
          <p:nvSpPr>
            <p:cNvPr id="3" name="object 3"/>
            <p:cNvSpPr/>
            <p:nvPr/>
          </p:nvSpPr>
          <p:spPr>
            <a:xfrm>
              <a:off x="30480" y="16764"/>
              <a:ext cx="3862070" cy="6210300"/>
            </a:xfrm>
            <a:custGeom>
              <a:avLst/>
              <a:gdLst/>
              <a:ahLst/>
              <a:cxnLst/>
              <a:rect l="l" t="t" r="r" b="b"/>
              <a:pathLst>
                <a:path w="3862070" h="6210300">
                  <a:moveTo>
                    <a:pt x="0" y="5689599"/>
                  </a:moveTo>
                  <a:lnTo>
                    <a:pt x="0" y="6184899"/>
                  </a:lnTo>
                  <a:lnTo>
                    <a:pt x="111721" y="6197599"/>
                  </a:lnTo>
                  <a:lnTo>
                    <a:pt x="174607" y="6210299"/>
                  </a:lnTo>
                  <a:lnTo>
                    <a:pt x="697147" y="6210299"/>
                  </a:lnTo>
                  <a:lnTo>
                    <a:pt x="749676" y="6197599"/>
                  </a:lnTo>
                  <a:lnTo>
                    <a:pt x="800848" y="6197599"/>
                  </a:lnTo>
                  <a:lnTo>
                    <a:pt x="850628" y="6184899"/>
                  </a:lnTo>
                  <a:lnTo>
                    <a:pt x="898984" y="6184899"/>
                  </a:lnTo>
                  <a:lnTo>
                    <a:pt x="945882" y="6172199"/>
                  </a:lnTo>
                  <a:lnTo>
                    <a:pt x="991288" y="6172199"/>
                  </a:lnTo>
                  <a:lnTo>
                    <a:pt x="1035170" y="6159499"/>
                  </a:lnTo>
                  <a:lnTo>
                    <a:pt x="1086091" y="6159499"/>
                  </a:lnTo>
                  <a:lnTo>
                    <a:pt x="1107765" y="6146799"/>
                  </a:lnTo>
                  <a:lnTo>
                    <a:pt x="1133535" y="6146799"/>
                  </a:lnTo>
                  <a:lnTo>
                    <a:pt x="1149413" y="6134099"/>
                  </a:lnTo>
                  <a:lnTo>
                    <a:pt x="1204842" y="6134099"/>
                  </a:lnTo>
                  <a:lnTo>
                    <a:pt x="1229196" y="6121399"/>
                  </a:lnTo>
                  <a:lnTo>
                    <a:pt x="1260516" y="6121399"/>
                  </a:lnTo>
                  <a:lnTo>
                    <a:pt x="1268460" y="6108699"/>
                  </a:lnTo>
                  <a:lnTo>
                    <a:pt x="1294130" y="6108699"/>
                  </a:lnTo>
                  <a:lnTo>
                    <a:pt x="1343660" y="6095999"/>
                  </a:lnTo>
                  <a:lnTo>
                    <a:pt x="1354345" y="6095999"/>
                  </a:lnTo>
                  <a:lnTo>
                    <a:pt x="1365234" y="6083299"/>
                  </a:lnTo>
                  <a:lnTo>
                    <a:pt x="1387475" y="6083299"/>
                  </a:lnTo>
                  <a:lnTo>
                    <a:pt x="1414462" y="6070599"/>
                  </a:lnTo>
                  <a:lnTo>
                    <a:pt x="1439164" y="6070599"/>
                  </a:lnTo>
                  <a:lnTo>
                    <a:pt x="1461484" y="6057899"/>
                  </a:lnTo>
                  <a:lnTo>
                    <a:pt x="1481328" y="6057899"/>
                  </a:lnTo>
                  <a:lnTo>
                    <a:pt x="1522611" y="6045199"/>
                  </a:lnTo>
                  <a:lnTo>
                    <a:pt x="1565431" y="6019799"/>
                  </a:lnTo>
                  <a:lnTo>
                    <a:pt x="1655378" y="5994399"/>
                  </a:lnTo>
                  <a:lnTo>
                    <a:pt x="1702355" y="5968999"/>
                  </a:lnTo>
                  <a:lnTo>
                    <a:pt x="1750565" y="5956299"/>
                  </a:lnTo>
                  <a:lnTo>
                    <a:pt x="1799935" y="5930899"/>
                  </a:lnTo>
                  <a:lnTo>
                    <a:pt x="1850387" y="5918199"/>
                  </a:lnTo>
                  <a:lnTo>
                    <a:pt x="1954240" y="5867399"/>
                  </a:lnTo>
                  <a:lnTo>
                    <a:pt x="2007489" y="5841999"/>
                  </a:lnTo>
                  <a:lnTo>
                    <a:pt x="2019875" y="5829299"/>
                  </a:lnTo>
                  <a:lnTo>
                    <a:pt x="2044743" y="5816599"/>
                  </a:lnTo>
                  <a:lnTo>
                    <a:pt x="2057272" y="5816599"/>
                  </a:lnTo>
                  <a:lnTo>
                    <a:pt x="2069659" y="5803899"/>
                  </a:lnTo>
                  <a:lnTo>
                    <a:pt x="2082069" y="5803899"/>
                  </a:lnTo>
                  <a:lnTo>
                    <a:pt x="2107057" y="5791199"/>
                  </a:lnTo>
                  <a:lnTo>
                    <a:pt x="2157333" y="5753099"/>
                  </a:lnTo>
                  <a:lnTo>
                    <a:pt x="2208657" y="5727699"/>
                  </a:lnTo>
                  <a:lnTo>
                    <a:pt x="2229080" y="5714999"/>
                  </a:lnTo>
                  <a:lnTo>
                    <a:pt x="263080" y="5714999"/>
                  </a:lnTo>
                  <a:lnTo>
                    <a:pt x="210254" y="5702299"/>
                  </a:lnTo>
                  <a:lnTo>
                    <a:pt x="156705" y="5702299"/>
                  </a:lnTo>
                  <a:lnTo>
                    <a:pt x="0" y="5689599"/>
                  </a:lnTo>
                  <a:close/>
                </a:path>
                <a:path w="3862070" h="6210300">
                  <a:moveTo>
                    <a:pt x="2220341" y="0"/>
                  </a:moveTo>
                  <a:lnTo>
                    <a:pt x="550231" y="0"/>
                  </a:lnTo>
                  <a:lnTo>
                    <a:pt x="602307" y="12700"/>
                  </a:lnTo>
                  <a:lnTo>
                    <a:pt x="708672" y="12700"/>
                  </a:lnTo>
                  <a:lnTo>
                    <a:pt x="756729" y="25400"/>
                  </a:lnTo>
                  <a:lnTo>
                    <a:pt x="805244" y="25400"/>
                  </a:lnTo>
                  <a:lnTo>
                    <a:pt x="854181" y="38100"/>
                  </a:lnTo>
                  <a:lnTo>
                    <a:pt x="903506" y="38100"/>
                  </a:lnTo>
                  <a:lnTo>
                    <a:pt x="1003176" y="63500"/>
                  </a:lnTo>
                  <a:lnTo>
                    <a:pt x="1053449" y="63500"/>
                  </a:lnTo>
                  <a:lnTo>
                    <a:pt x="1154696" y="88900"/>
                  </a:lnTo>
                  <a:lnTo>
                    <a:pt x="1299025" y="127000"/>
                  </a:lnTo>
                  <a:lnTo>
                    <a:pt x="1347233" y="152400"/>
                  </a:lnTo>
                  <a:lnTo>
                    <a:pt x="1443581" y="177800"/>
                  </a:lnTo>
                  <a:lnTo>
                    <a:pt x="1491648" y="203200"/>
                  </a:lnTo>
                  <a:lnTo>
                    <a:pt x="1539597" y="215900"/>
                  </a:lnTo>
                  <a:lnTo>
                    <a:pt x="1587391" y="241300"/>
                  </a:lnTo>
                  <a:lnTo>
                    <a:pt x="1634994" y="254000"/>
                  </a:lnTo>
                  <a:lnTo>
                    <a:pt x="1822777" y="355599"/>
                  </a:lnTo>
                  <a:lnTo>
                    <a:pt x="1868885" y="368299"/>
                  </a:lnTo>
                  <a:lnTo>
                    <a:pt x="1914587" y="406399"/>
                  </a:lnTo>
                  <a:lnTo>
                    <a:pt x="2004626" y="457199"/>
                  </a:lnTo>
                  <a:lnTo>
                    <a:pt x="2092600" y="507999"/>
                  </a:lnTo>
                  <a:lnTo>
                    <a:pt x="2135725" y="546099"/>
                  </a:lnTo>
                  <a:lnTo>
                    <a:pt x="2178248" y="571499"/>
                  </a:lnTo>
                  <a:lnTo>
                    <a:pt x="2220149" y="609599"/>
                  </a:lnTo>
                  <a:lnTo>
                    <a:pt x="2261410" y="634999"/>
                  </a:lnTo>
                  <a:lnTo>
                    <a:pt x="2302013" y="673099"/>
                  </a:lnTo>
                  <a:lnTo>
                    <a:pt x="2341939" y="698499"/>
                  </a:lnTo>
                  <a:lnTo>
                    <a:pt x="2381169" y="736599"/>
                  </a:lnTo>
                  <a:lnTo>
                    <a:pt x="2419685" y="774699"/>
                  </a:lnTo>
                  <a:lnTo>
                    <a:pt x="2457468" y="812799"/>
                  </a:lnTo>
                  <a:lnTo>
                    <a:pt x="2494501" y="838199"/>
                  </a:lnTo>
                  <a:lnTo>
                    <a:pt x="2530763" y="876299"/>
                  </a:lnTo>
                  <a:lnTo>
                    <a:pt x="2566237" y="914399"/>
                  </a:lnTo>
                  <a:lnTo>
                    <a:pt x="2600904" y="952499"/>
                  </a:lnTo>
                  <a:lnTo>
                    <a:pt x="2634746" y="990599"/>
                  </a:lnTo>
                  <a:lnTo>
                    <a:pt x="2667744" y="1028699"/>
                  </a:lnTo>
                  <a:lnTo>
                    <a:pt x="2699879" y="1066799"/>
                  </a:lnTo>
                  <a:lnTo>
                    <a:pt x="2731133" y="1104899"/>
                  </a:lnTo>
                  <a:lnTo>
                    <a:pt x="2761488" y="1142999"/>
                  </a:lnTo>
                  <a:lnTo>
                    <a:pt x="2792364" y="1181099"/>
                  </a:lnTo>
                  <a:lnTo>
                    <a:pt x="2822262" y="1219199"/>
                  </a:lnTo>
                  <a:lnTo>
                    <a:pt x="2851192" y="1269999"/>
                  </a:lnTo>
                  <a:lnTo>
                    <a:pt x="2879162" y="1308099"/>
                  </a:lnTo>
                  <a:lnTo>
                    <a:pt x="2906181" y="1346199"/>
                  </a:lnTo>
                  <a:lnTo>
                    <a:pt x="2932260" y="1384299"/>
                  </a:lnTo>
                  <a:lnTo>
                    <a:pt x="2957408" y="1435099"/>
                  </a:lnTo>
                  <a:lnTo>
                    <a:pt x="2981633" y="1473199"/>
                  </a:lnTo>
                  <a:lnTo>
                    <a:pt x="3004947" y="1511299"/>
                  </a:lnTo>
                  <a:lnTo>
                    <a:pt x="3022820" y="1549399"/>
                  </a:lnTo>
                  <a:lnTo>
                    <a:pt x="3039919" y="1574799"/>
                  </a:lnTo>
                  <a:lnTo>
                    <a:pt x="3056328" y="1612899"/>
                  </a:lnTo>
                  <a:lnTo>
                    <a:pt x="3072130" y="1650999"/>
                  </a:lnTo>
                  <a:lnTo>
                    <a:pt x="3077718" y="1650999"/>
                  </a:lnTo>
                  <a:lnTo>
                    <a:pt x="3082022" y="1663699"/>
                  </a:lnTo>
                  <a:lnTo>
                    <a:pt x="3086719" y="1676399"/>
                  </a:lnTo>
                  <a:lnTo>
                    <a:pt x="3097149" y="1701799"/>
                  </a:lnTo>
                  <a:lnTo>
                    <a:pt x="3108946" y="1727199"/>
                  </a:lnTo>
                  <a:lnTo>
                    <a:pt x="3120374" y="1752599"/>
                  </a:lnTo>
                  <a:lnTo>
                    <a:pt x="3131492" y="1777999"/>
                  </a:lnTo>
                  <a:lnTo>
                    <a:pt x="3142361" y="1803399"/>
                  </a:lnTo>
                  <a:lnTo>
                    <a:pt x="3143885" y="1803399"/>
                  </a:lnTo>
                  <a:lnTo>
                    <a:pt x="3144520" y="1816099"/>
                  </a:lnTo>
                  <a:lnTo>
                    <a:pt x="3160728" y="1854199"/>
                  </a:lnTo>
                  <a:lnTo>
                    <a:pt x="3177433" y="1892299"/>
                  </a:lnTo>
                  <a:lnTo>
                    <a:pt x="3194428" y="1943099"/>
                  </a:lnTo>
                  <a:lnTo>
                    <a:pt x="3211510" y="1993899"/>
                  </a:lnTo>
                  <a:lnTo>
                    <a:pt x="3228475" y="2044699"/>
                  </a:lnTo>
                  <a:lnTo>
                    <a:pt x="3245117" y="2108199"/>
                  </a:lnTo>
                  <a:lnTo>
                    <a:pt x="3261233" y="2158999"/>
                  </a:lnTo>
                  <a:lnTo>
                    <a:pt x="3261995" y="2171699"/>
                  </a:lnTo>
                  <a:lnTo>
                    <a:pt x="3265233" y="2184399"/>
                  </a:lnTo>
                  <a:lnTo>
                    <a:pt x="3270377" y="2197099"/>
                  </a:lnTo>
                  <a:lnTo>
                    <a:pt x="3272917" y="2209799"/>
                  </a:lnTo>
                  <a:lnTo>
                    <a:pt x="3273933" y="2222499"/>
                  </a:lnTo>
                  <a:lnTo>
                    <a:pt x="3275838" y="2222499"/>
                  </a:lnTo>
                  <a:lnTo>
                    <a:pt x="3277616" y="2235199"/>
                  </a:lnTo>
                  <a:lnTo>
                    <a:pt x="3279394" y="2235199"/>
                  </a:lnTo>
                  <a:lnTo>
                    <a:pt x="3280537" y="2247899"/>
                  </a:lnTo>
                  <a:lnTo>
                    <a:pt x="3281807" y="2247899"/>
                  </a:lnTo>
                  <a:lnTo>
                    <a:pt x="3282823" y="2260599"/>
                  </a:lnTo>
                  <a:lnTo>
                    <a:pt x="3284323" y="2260599"/>
                  </a:lnTo>
                  <a:lnTo>
                    <a:pt x="3285775" y="2273299"/>
                  </a:lnTo>
                  <a:lnTo>
                    <a:pt x="3287180" y="2273299"/>
                  </a:lnTo>
                  <a:lnTo>
                    <a:pt x="3288538" y="2285999"/>
                  </a:lnTo>
                  <a:lnTo>
                    <a:pt x="3290189" y="2285999"/>
                  </a:lnTo>
                  <a:lnTo>
                    <a:pt x="3291078" y="2298699"/>
                  </a:lnTo>
                  <a:lnTo>
                    <a:pt x="3295314" y="2311399"/>
                  </a:lnTo>
                  <a:lnTo>
                    <a:pt x="3299444" y="2336799"/>
                  </a:lnTo>
                  <a:lnTo>
                    <a:pt x="3303454" y="2362199"/>
                  </a:lnTo>
                  <a:lnTo>
                    <a:pt x="3307334" y="2374899"/>
                  </a:lnTo>
                  <a:lnTo>
                    <a:pt x="3311028" y="2400299"/>
                  </a:lnTo>
                  <a:lnTo>
                    <a:pt x="3313747" y="2412999"/>
                  </a:lnTo>
                  <a:lnTo>
                    <a:pt x="3316275" y="2438399"/>
                  </a:lnTo>
                  <a:lnTo>
                    <a:pt x="3318637" y="2451099"/>
                  </a:lnTo>
                  <a:lnTo>
                    <a:pt x="3319272" y="2451099"/>
                  </a:lnTo>
                  <a:lnTo>
                    <a:pt x="3320034" y="2463799"/>
                  </a:lnTo>
                  <a:lnTo>
                    <a:pt x="3320923" y="2463799"/>
                  </a:lnTo>
                  <a:lnTo>
                    <a:pt x="3321685" y="2476499"/>
                  </a:lnTo>
                  <a:lnTo>
                    <a:pt x="3324234" y="2489199"/>
                  </a:lnTo>
                  <a:lnTo>
                    <a:pt x="3326749" y="2514599"/>
                  </a:lnTo>
                  <a:lnTo>
                    <a:pt x="3333384" y="2565399"/>
                  </a:lnTo>
                  <a:lnTo>
                    <a:pt x="3334129" y="2565399"/>
                  </a:lnTo>
                  <a:lnTo>
                    <a:pt x="3334766" y="2578099"/>
                  </a:lnTo>
                  <a:lnTo>
                    <a:pt x="3335837" y="2590799"/>
                  </a:lnTo>
                  <a:lnTo>
                    <a:pt x="3336956" y="2603499"/>
                  </a:lnTo>
                  <a:lnTo>
                    <a:pt x="3338123" y="2616199"/>
                  </a:lnTo>
                  <a:lnTo>
                    <a:pt x="3339338" y="2641599"/>
                  </a:lnTo>
                  <a:lnTo>
                    <a:pt x="3340578" y="2654299"/>
                  </a:lnTo>
                  <a:lnTo>
                    <a:pt x="3341449" y="2666999"/>
                  </a:lnTo>
                  <a:lnTo>
                    <a:pt x="3342132" y="2666999"/>
                  </a:lnTo>
                  <a:lnTo>
                    <a:pt x="3342259" y="2679699"/>
                  </a:lnTo>
                  <a:lnTo>
                    <a:pt x="3344025" y="2692399"/>
                  </a:lnTo>
                  <a:lnTo>
                    <a:pt x="3345434" y="2717799"/>
                  </a:lnTo>
                  <a:lnTo>
                    <a:pt x="3346366" y="2743199"/>
                  </a:lnTo>
                  <a:lnTo>
                    <a:pt x="3346704" y="2768599"/>
                  </a:lnTo>
                  <a:lnTo>
                    <a:pt x="3348083" y="2819399"/>
                  </a:lnTo>
                  <a:lnTo>
                    <a:pt x="3348503" y="2870199"/>
                  </a:lnTo>
                  <a:lnTo>
                    <a:pt x="3347974" y="2920999"/>
                  </a:lnTo>
                  <a:lnTo>
                    <a:pt x="3346503" y="2971799"/>
                  </a:lnTo>
                  <a:lnTo>
                    <a:pt x="3344101" y="3009899"/>
                  </a:lnTo>
                  <a:lnTo>
                    <a:pt x="3340777" y="3060699"/>
                  </a:lnTo>
                  <a:lnTo>
                    <a:pt x="3336540" y="3111499"/>
                  </a:lnTo>
                  <a:lnTo>
                    <a:pt x="3331401" y="3162299"/>
                  </a:lnTo>
                  <a:lnTo>
                    <a:pt x="3325368" y="3213099"/>
                  </a:lnTo>
                  <a:lnTo>
                    <a:pt x="3319108" y="3263899"/>
                  </a:lnTo>
                  <a:lnTo>
                    <a:pt x="3311846" y="3314699"/>
                  </a:lnTo>
                  <a:lnTo>
                    <a:pt x="3303588" y="3365499"/>
                  </a:lnTo>
                  <a:lnTo>
                    <a:pt x="3294343" y="3403599"/>
                  </a:lnTo>
                  <a:lnTo>
                    <a:pt x="3284118" y="3454399"/>
                  </a:lnTo>
                  <a:lnTo>
                    <a:pt x="3272921" y="3505199"/>
                  </a:lnTo>
                  <a:lnTo>
                    <a:pt x="3260761" y="3555999"/>
                  </a:lnTo>
                  <a:lnTo>
                    <a:pt x="3247645" y="3606799"/>
                  </a:lnTo>
                  <a:lnTo>
                    <a:pt x="3233581" y="3657599"/>
                  </a:lnTo>
                  <a:lnTo>
                    <a:pt x="3218577" y="3708399"/>
                  </a:lnTo>
                  <a:lnTo>
                    <a:pt x="3202641" y="3746499"/>
                  </a:lnTo>
                  <a:lnTo>
                    <a:pt x="3185781" y="3797299"/>
                  </a:lnTo>
                  <a:lnTo>
                    <a:pt x="3168004" y="3848099"/>
                  </a:lnTo>
                  <a:lnTo>
                    <a:pt x="3149318" y="3898899"/>
                  </a:lnTo>
                  <a:lnTo>
                    <a:pt x="3129732" y="3936999"/>
                  </a:lnTo>
                  <a:lnTo>
                    <a:pt x="3109253" y="3987799"/>
                  </a:lnTo>
                  <a:lnTo>
                    <a:pt x="3087889" y="4038599"/>
                  </a:lnTo>
                  <a:lnTo>
                    <a:pt x="3065648" y="4089399"/>
                  </a:lnTo>
                  <a:lnTo>
                    <a:pt x="3042539" y="4127499"/>
                  </a:lnTo>
                  <a:lnTo>
                    <a:pt x="3018722" y="4178299"/>
                  </a:lnTo>
                  <a:lnTo>
                    <a:pt x="2993976" y="4229099"/>
                  </a:lnTo>
                  <a:lnTo>
                    <a:pt x="2968337" y="4267199"/>
                  </a:lnTo>
                  <a:lnTo>
                    <a:pt x="2941837" y="4317999"/>
                  </a:lnTo>
                  <a:lnTo>
                    <a:pt x="2914511" y="4356099"/>
                  </a:lnTo>
                  <a:lnTo>
                    <a:pt x="2886393" y="4394199"/>
                  </a:lnTo>
                  <a:lnTo>
                    <a:pt x="2857517" y="4444999"/>
                  </a:lnTo>
                  <a:lnTo>
                    <a:pt x="2827918" y="4483099"/>
                  </a:lnTo>
                  <a:lnTo>
                    <a:pt x="2797629" y="4521199"/>
                  </a:lnTo>
                  <a:lnTo>
                    <a:pt x="2766684" y="4571999"/>
                  </a:lnTo>
                  <a:lnTo>
                    <a:pt x="2735118" y="4610099"/>
                  </a:lnTo>
                  <a:lnTo>
                    <a:pt x="2702964" y="4648199"/>
                  </a:lnTo>
                  <a:lnTo>
                    <a:pt x="2670257" y="4686299"/>
                  </a:lnTo>
                  <a:lnTo>
                    <a:pt x="2637031" y="4724399"/>
                  </a:lnTo>
                  <a:lnTo>
                    <a:pt x="2603320" y="4762499"/>
                  </a:lnTo>
                  <a:lnTo>
                    <a:pt x="2569158" y="4800599"/>
                  </a:lnTo>
                  <a:lnTo>
                    <a:pt x="2534579" y="4838699"/>
                  </a:lnTo>
                  <a:lnTo>
                    <a:pt x="2499618" y="4864099"/>
                  </a:lnTo>
                  <a:lnTo>
                    <a:pt x="2464308" y="4902199"/>
                  </a:lnTo>
                  <a:lnTo>
                    <a:pt x="2426774" y="4940299"/>
                  </a:lnTo>
                  <a:lnTo>
                    <a:pt x="2388807" y="4978399"/>
                  </a:lnTo>
                  <a:lnTo>
                    <a:pt x="2350473" y="5003799"/>
                  </a:lnTo>
                  <a:lnTo>
                    <a:pt x="2311839" y="5041899"/>
                  </a:lnTo>
                  <a:lnTo>
                    <a:pt x="2272969" y="5067299"/>
                  </a:lnTo>
                  <a:lnTo>
                    <a:pt x="2233930" y="5105399"/>
                  </a:lnTo>
                  <a:lnTo>
                    <a:pt x="2116455" y="5181599"/>
                  </a:lnTo>
                  <a:lnTo>
                    <a:pt x="2072681" y="5219699"/>
                  </a:lnTo>
                  <a:lnTo>
                    <a:pt x="1984706" y="5270499"/>
                  </a:lnTo>
                  <a:lnTo>
                    <a:pt x="1941576" y="5295899"/>
                  </a:lnTo>
                  <a:lnTo>
                    <a:pt x="1919595" y="5308599"/>
                  </a:lnTo>
                  <a:lnTo>
                    <a:pt x="1854962" y="5346699"/>
                  </a:lnTo>
                  <a:lnTo>
                    <a:pt x="1844266" y="5359399"/>
                  </a:lnTo>
                  <a:lnTo>
                    <a:pt x="1833689" y="5359399"/>
                  </a:lnTo>
                  <a:lnTo>
                    <a:pt x="1812797" y="5372099"/>
                  </a:lnTo>
                  <a:lnTo>
                    <a:pt x="1780829" y="5384799"/>
                  </a:lnTo>
                  <a:lnTo>
                    <a:pt x="1770252" y="5397499"/>
                  </a:lnTo>
                  <a:lnTo>
                    <a:pt x="1666783" y="5448299"/>
                  </a:lnTo>
                  <a:lnTo>
                    <a:pt x="1616613" y="5460999"/>
                  </a:lnTo>
                  <a:lnTo>
                    <a:pt x="1567624" y="5486399"/>
                  </a:lnTo>
                  <a:lnTo>
                    <a:pt x="1519921" y="5511799"/>
                  </a:lnTo>
                  <a:lnTo>
                    <a:pt x="1428790" y="5537199"/>
                  </a:lnTo>
                  <a:lnTo>
                    <a:pt x="1385570" y="5562599"/>
                  </a:lnTo>
                  <a:lnTo>
                    <a:pt x="1350996" y="5562599"/>
                  </a:lnTo>
                  <a:lnTo>
                    <a:pt x="1326388" y="5575299"/>
                  </a:lnTo>
                  <a:lnTo>
                    <a:pt x="1323467" y="5575299"/>
                  </a:lnTo>
                  <a:lnTo>
                    <a:pt x="1302605" y="5587999"/>
                  </a:lnTo>
                  <a:lnTo>
                    <a:pt x="1282303" y="5587999"/>
                  </a:lnTo>
                  <a:lnTo>
                    <a:pt x="1262548" y="5600699"/>
                  </a:lnTo>
                  <a:lnTo>
                    <a:pt x="1243330" y="5600699"/>
                  </a:lnTo>
                  <a:lnTo>
                    <a:pt x="1206339" y="5613399"/>
                  </a:lnTo>
                  <a:lnTo>
                    <a:pt x="1186406" y="5613399"/>
                  </a:lnTo>
                  <a:lnTo>
                    <a:pt x="1164551" y="5626099"/>
                  </a:lnTo>
                  <a:lnTo>
                    <a:pt x="1129982" y="5626099"/>
                  </a:lnTo>
                  <a:lnTo>
                    <a:pt x="1117206" y="5638799"/>
                  </a:lnTo>
                  <a:lnTo>
                    <a:pt x="1111237" y="5638799"/>
                  </a:lnTo>
                  <a:lnTo>
                    <a:pt x="1044714" y="5651499"/>
                  </a:lnTo>
                  <a:lnTo>
                    <a:pt x="1004810" y="5664199"/>
                  </a:lnTo>
                  <a:lnTo>
                    <a:pt x="962945" y="5664199"/>
                  </a:lnTo>
                  <a:lnTo>
                    <a:pt x="919165" y="5676899"/>
                  </a:lnTo>
                  <a:lnTo>
                    <a:pt x="873518" y="5676899"/>
                  </a:lnTo>
                  <a:lnTo>
                    <a:pt x="826049" y="5689599"/>
                  </a:lnTo>
                  <a:lnTo>
                    <a:pt x="776805" y="5689599"/>
                  </a:lnTo>
                  <a:lnTo>
                    <a:pt x="725833" y="5702299"/>
                  </a:lnTo>
                  <a:lnTo>
                    <a:pt x="673180" y="5702299"/>
                  </a:lnTo>
                  <a:lnTo>
                    <a:pt x="618892" y="5714999"/>
                  </a:lnTo>
                  <a:lnTo>
                    <a:pt x="2229080" y="5714999"/>
                  </a:lnTo>
                  <a:lnTo>
                    <a:pt x="2414143" y="5600699"/>
                  </a:lnTo>
                  <a:lnTo>
                    <a:pt x="2455576" y="5562599"/>
                  </a:lnTo>
                  <a:lnTo>
                    <a:pt x="2497013" y="5537199"/>
                  </a:lnTo>
                  <a:lnTo>
                    <a:pt x="2538404" y="5499099"/>
                  </a:lnTo>
                  <a:lnTo>
                    <a:pt x="2579700" y="5473699"/>
                  </a:lnTo>
                  <a:lnTo>
                    <a:pt x="2620851" y="5435599"/>
                  </a:lnTo>
                  <a:lnTo>
                    <a:pt x="2661808" y="5410199"/>
                  </a:lnTo>
                  <a:lnTo>
                    <a:pt x="2742940" y="5333999"/>
                  </a:lnTo>
                  <a:lnTo>
                    <a:pt x="2822702" y="5257799"/>
                  </a:lnTo>
                  <a:lnTo>
                    <a:pt x="2856977" y="5232399"/>
                  </a:lnTo>
                  <a:lnTo>
                    <a:pt x="2924678" y="5156199"/>
                  </a:lnTo>
                  <a:lnTo>
                    <a:pt x="2958060" y="5130799"/>
                  </a:lnTo>
                  <a:lnTo>
                    <a:pt x="2991099" y="5092699"/>
                  </a:lnTo>
                  <a:lnTo>
                    <a:pt x="3023773" y="5054599"/>
                  </a:lnTo>
                  <a:lnTo>
                    <a:pt x="3056061" y="5016499"/>
                  </a:lnTo>
                  <a:lnTo>
                    <a:pt x="3087939" y="4978399"/>
                  </a:lnTo>
                  <a:lnTo>
                    <a:pt x="3119386" y="4940299"/>
                  </a:lnTo>
                  <a:lnTo>
                    <a:pt x="3150380" y="4902199"/>
                  </a:lnTo>
                  <a:lnTo>
                    <a:pt x="3180897" y="4864099"/>
                  </a:lnTo>
                  <a:lnTo>
                    <a:pt x="3210916" y="4825999"/>
                  </a:lnTo>
                  <a:lnTo>
                    <a:pt x="3240415" y="4787899"/>
                  </a:lnTo>
                  <a:lnTo>
                    <a:pt x="3269372" y="4737099"/>
                  </a:lnTo>
                  <a:lnTo>
                    <a:pt x="3297764" y="4698999"/>
                  </a:lnTo>
                  <a:lnTo>
                    <a:pt x="3325568" y="4660899"/>
                  </a:lnTo>
                  <a:lnTo>
                    <a:pt x="3352764" y="4622799"/>
                  </a:lnTo>
                  <a:lnTo>
                    <a:pt x="3379328" y="4571999"/>
                  </a:lnTo>
                  <a:lnTo>
                    <a:pt x="3405238" y="4533899"/>
                  </a:lnTo>
                  <a:lnTo>
                    <a:pt x="3430473" y="4483099"/>
                  </a:lnTo>
                  <a:lnTo>
                    <a:pt x="3455009" y="4444999"/>
                  </a:lnTo>
                  <a:lnTo>
                    <a:pt x="3478824" y="4394199"/>
                  </a:lnTo>
                  <a:lnTo>
                    <a:pt x="3501898" y="4356099"/>
                  </a:lnTo>
                  <a:lnTo>
                    <a:pt x="3525466" y="4305299"/>
                  </a:lnTo>
                  <a:lnTo>
                    <a:pt x="3548265" y="4254499"/>
                  </a:lnTo>
                  <a:lnTo>
                    <a:pt x="3570291" y="4216399"/>
                  </a:lnTo>
                  <a:lnTo>
                    <a:pt x="3591537" y="4165599"/>
                  </a:lnTo>
                  <a:lnTo>
                    <a:pt x="3611998" y="4114799"/>
                  </a:lnTo>
                  <a:lnTo>
                    <a:pt x="3631669" y="4063999"/>
                  </a:lnTo>
                  <a:lnTo>
                    <a:pt x="3650545" y="4013199"/>
                  </a:lnTo>
                  <a:lnTo>
                    <a:pt x="3668620" y="3975099"/>
                  </a:lnTo>
                  <a:lnTo>
                    <a:pt x="3685889" y="3924299"/>
                  </a:lnTo>
                  <a:lnTo>
                    <a:pt x="3702347" y="3873499"/>
                  </a:lnTo>
                  <a:lnTo>
                    <a:pt x="3717988" y="3822699"/>
                  </a:lnTo>
                  <a:lnTo>
                    <a:pt x="3732808" y="3771899"/>
                  </a:lnTo>
                  <a:lnTo>
                    <a:pt x="3746800" y="3721099"/>
                  </a:lnTo>
                  <a:lnTo>
                    <a:pt x="3759960" y="3670299"/>
                  </a:lnTo>
                  <a:lnTo>
                    <a:pt x="3772282" y="3619499"/>
                  </a:lnTo>
                  <a:lnTo>
                    <a:pt x="3783762" y="3568699"/>
                  </a:lnTo>
                  <a:lnTo>
                    <a:pt x="3794393" y="3517899"/>
                  </a:lnTo>
                  <a:lnTo>
                    <a:pt x="3804170" y="3479799"/>
                  </a:lnTo>
                  <a:lnTo>
                    <a:pt x="3813088" y="3428999"/>
                  </a:lnTo>
                  <a:lnTo>
                    <a:pt x="3821143" y="3378199"/>
                  </a:lnTo>
                  <a:lnTo>
                    <a:pt x="3828327" y="3327399"/>
                  </a:lnTo>
                  <a:lnTo>
                    <a:pt x="3834638" y="3276599"/>
                  </a:lnTo>
                  <a:lnTo>
                    <a:pt x="3841099" y="3225799"/>
                  </a:lnTo>
                  <a:lnTo>
                    <a:pt x="3846689" y="3174999"/>
                  </a:lnTo>
                  <a:lnTo>
                    <a:pt x="3851406" y="3124199"/>
                  </a:lnTo>
                  <a:lnTo>
                    <a:pt x="3855248" y="3060699"/>
                  </a:lnTo>
                  <a:lnTo>
                    <a:pt x="3858212" y="3009899"/>
                  </a:lnTo>
                  <a:lnTo>
                    <a:pt x="3860296" y="2959099"/>
                  </a:lnTo>
                  <a:lnTo>
                    <a:pt x="3861497" y="2908299"/>
                  </a:lnTo>
                  <a:lnTo>
                    <a:pt x="3861813" y="2857499"/>
                  </a:lnTo>
                  <a:lnTo>
                    <a:pt x="3861243" y="2806699"/>
                  </a:lnTo>
                  <a:lnTo>
                    <a:pt x="3859784" y="2755899"/>
                  </a:lnTo>
                  <a:lnTo>
                    <a:pt x="3858914" y="2717799"/>
                  </a:lnTo>
                  <a:lnTo>
                    <a:pt x="3856926" y="2679699"/>
                  </a:lnTo>
                  <a:lnTo>
                    <a:pt x="3854176" y="2641599"/>
                  </a:lnTo>
                  <a:lnTo>
                    <a:pt x="3851021" y="2603499"/>
                  </a:lnTo>
                  <a:lnTo>
                    <a:pt x="3850005" y="2590799"/>
                  </a:lnTo>
                  <a:lnTo>
                    <a:pt x="3849485" y="2578099"/>
                  </a:lnTo>
                  <a:lnTo>
                    <a:pt x="3848989" y="2578099"/>
                  </a:lnTo>
                  <a:lnTo>
                    <a:pt x="3848399" y="2565399"/>
                  </a:lnTo>
                  <a:lnTo>
                    <a:pt x="3847607" y="2552699"/>
                  </a:lnTo>
                  <a:lnTo>
                    <a:pt x="3846649" y="2539999"/>
                  </a:lnTo>
                  <a:lnTo>
                    <a:pt x="3845560" y="2527299"/>
                  </a:lnTo>
                  <a:lnTo>
                    <a:pt x="3845052" y="2527299"/>
                  </a:lnTo>
                  <a:lnTo>
                    <a:pt x="3844798" y="2514599"/>
                  </a:lnTo>
                  <a:lnTo>
                    <a:pt x="3844036" y="2514599"/>
                  </a:lnTo>
                  <a:lnTo>
                    <a:pt x="3843147" y="2501899"/>
                  </a:lnTo>
                  <a:lnTo>
                    <a:pt x="3842385" y="2501899"/>
                  </a:lnTo>
                  <a:lnTo>
                    <a:pt x="3839013" y="2476499"/>
                  </a:lnTo>
                  <a:lnTo>
                    <a:pt x="3835225" y="2438399"/>
                  </a:lnTo>
                  <a:lnTo>
                    <a:pt x="3826637" y="2374899"/>
                  </a:lnTo>
                  <a:lnTo>
                    <a:pt x="3825581" y="2374899"/>
                  </a:lnTo>
                  <a:lnTo>
                    <a:pt x="3824700" y="2362199"/>
                  </a:lnTo>
                  <a:lnTo>
                    <a:pt x="3823866" y="2362199"/>
                  </a:lnTo>
                  <a:lnTo>
                    <a:pt x="3814826" y="2298699"/>
                  </a:lnTo>
                  <a:lnTo>
                    <a:pt x="3805237" y="2247899"/>
                  </a:lnTo>
                  <a:lnTo>
                    <a:pt x="3794125" y="2197099"/>
                  </a:lnTo>
                  <a:lnTo>
                    <a:pt x="3793490" y="2197099"/>
                  </a:lnTo>
                  <a:lnTo>
                    <a:pt x="3792728" y="2184399"/>
                  </a:lnTo>
                  <a:lnTo>
                    <a:pt x="3792093" y="2184399"/>
                  </a:lnTo>
                  <a:lnTo>
                    <a:pt x="3790188" y="2171699"/>
                  </a:lnTo>
                  <a:lnTo>
                    <a:pt x="3784473" y="2146299"/>
                  </a:lnTo>
                  <a:lnTo>
                    <a:pt x="3783330" y="2146299"/>
                  </a:lnTo>
                  <a:lnTo>
                    <a:pt x="3782187" y="2133599"/>
                  </a:lnTo>
                  <a:lnTo>
                    <a:pt x="3781044" y="2133599"/>
                  </a:lnTo>
                  <a:lnTo>
                    <a:pt x="3779285" y="2120899"/>
                  </a:lnTo>
                  <a:lnTo>
                    <a:pt x="3777456" y="2120899"/>
                  </a:lnTo>
                  <a:lnTo>
                    <a:pt x="3773678" y="2108199"/>
                  </a:lnTo>
                  <a:lnTo>
                    <a:pt x="3772789" y="2095499"/>
                  </a:lnTo>
                  <a:lnTo>
                    <a:pt x="3771646" y="2095499"/>
                  </a:lnTo>
                  <a:lnTo>
                    <a:pt x="3770503" y="2082799"/>
                  </a:lnTo>
                  <a:lnTo>
                    <a:pt x="3765899" y="2070099"/>
                  </a:lnTo>
                  <a:lnTo>
                    <a:pt x="3763537" y="2057399"/>
                  </a:lnTo>
                  <a:lnTo>
                    <a:pt x="3761105" y="2044699"/>
                  </a:lnTo>
                  <a:lnTo>
                    <a:pt x="3759708" y="2044699"/>
                  </a:lnTo>
                  <a:lnTo>
                    <a:pt x="3747787" y="1993899"/>
                  </a:lnTo>
                  <a:lnTo>
                    <a:pt x="3734848" y="1955799"/>
                  </a:lnTo>
                  <a:lnTo>
                    <a:pt x="3720839" y="1904999"/>
                  </a:lnTo>
                  <a:lnTo>
                    <a:pt x="3705705" y="1854199"/>
                  </a:lnTo>
                  <a:lnTo>
                    <a:pt x="3689395" y="1803399"/>
                  </a:lnTo>
                  <a:lnTo>
                    <a:pt x="3671853" y="1752599"/>
                  </a:lnTo>
                  <a:lnTo>
                    <a:pt x="3653028" y="1701799"/>
                  </a:lnTo>
                  <a:lnTo>
                    <a:pt x="3645048" y="1676399"/>
                  </a:lnTo>
                  <a:lnTo>
                    <a:pt x="3636914" y="1663699"/>
                  </a:lnTo>
                  <a:lnTo>
                    <a:pt x="3628614" y="1638299"/>
                  </a:lnTo>
                  <a:lnTo>
                    <a:pt x="3620135" y="1625599"/>
                  </a:lnTo>
                  <a:lnTo>
                    <a:pt x="3605807" y="1587499"/>
                  </a:lnTo>
                  <a:lnTo>
                    <a:pt x="3591909" y="1549399"/>
                  </a:lnTo>
                  <a:lnTo>
                    <a:pt x="3578629" y="1523999"/>
                  </a:lnTo>
                  <a:lnTo>
                    <a:pt x="3566160" y="1498599"/>
                  </a:lnTo>
                  <a:lnTo>
                    <a:pt x="3558968" y="1485899"/>
                  </a:lnTo>
                  <a:lnTo>
                    <a:pt x="3551682" y="1460499"/>
                  </a:lnTo>
                  <a:lnTo>
                    <a:pt x="3544300" y="1447799"/>
                  </a:lnTo>
                  <a:lnTo>
                    <a:pt x="3536823" y="1435099"/>
                  </a:lnTo>
                  <a:lnTo>
                    <a:pt x="3532260" y="1422399"/>
                  </a:lnTo>
                  <a:lnTo>
                    <a:pt x="3521456" y="1396999"/>
                  </a:lnTo>
                  <a:lnTo>
                    <a:pt x="3515995" y="1384299"/>
                  </a:lnTo>
                  <a:lnTo>
                    <a:pt x="3512947" y="1384299"/>
                  </a:lnTo>
                  <a:lnTo>
                    <a:pt x="3499707" y="1358899"/>
                  </a:lnTo>
                  <a:lnTo>
                    <a:pt x="3486086" y="1333499"/>
                  </a:lnTo>
                  <a:lnTo>
                    <a:pt x="3472084" y="1308099"/>
                  </a:lnTo>
                  <a:lnTo>
                    <a:pt x="3457702" y="1282699"/>
                  </a:lnTo>
                  <a:lnTo>
                    <a:pt x="3433110" y="1231899"/>
                  </a:lnTo>
                  <a:lnTo>
                    <a:pt x="3407643" y="1193799"/>
                  </a:lnTo>
                  <a:lnTo>
                    <a:pt x="3381292" y="1142999"/>
                  </a:lnTo>
                  <a:lnTo>
                    <a:pt x="3354049" y="1104899"/>
                  </a:lnTo>
                  <a:lnTo>
                    <a:pt x="3325907" y="1054099"/>
                  </a:lnTo>
                  <a:lnTo>
                    <a:pt x="3296859" y="1015999"/>
                  </a:lnTo>
                  <a:lnTo>
                    <a:pt x="3266895" y="965199"/>
                  </a:lnTo>
                  <a:lnTo>
                    <a:pt x="3236010" y="927099"/>
                  </a:lnTo>
                  <a:lnTo>
                    <a:pt x="3204196" y="888999"/>
                  </a:lnTo>
                  <a:lnTo>
                    <a:pt x="3171444" y="838199"/>
                  </a:lnTo>
                  <a:lnTo>
                    <a:pt x="3142088" y="800099"/>
                  </a:lnTo>
                  <a:lnTo>
                    <a:pt x="3112009" y="761999"/>
                  </a:lnTo>
                  <a:lnTo>
                    <a:pt x="3081219" y="723899"/>
                  </a:lnTo>
                  <a:lnTo>
                    <a:pt x="3049729" y="685799"/>
                  </a:lnTo>
                  <a:lnTo>
                    <a:pt x="3017551" y="660399"/>
                  </a:lnTo>
                  <a:lnTo>
                    <a:pt x="2984699" y="622299"/>
                  </a:lnTo>
                  <a:lnTo>
                    <a:pt x="2951184" y="584199"/>
                  </a:lnTo>
                  <a:lnTo>
                    <a:pt x="2917018" y="546099"/>
                  </a:lnTo>
                  <a:lnTo>
                    <a:pt x="2882214" y="507999"/>
                  </a:lnTo>
                  <a:lnTo>
                    <a:pt x="2846784" y="482599"/>
                  </a:lnTo>
                  <a:lnTo>
                    <a:pt x="2810740" y="444499"/>
                  </a:lnTo>
                  <a:lnTo>
                    <a:pt x="2774094" y="406399"/>
                  </a:lnTo>
                  <a:lnTo>
                    <a:pt x="2736859" y="380999"/>
                  </a:lnTo>
                  <a:lnTo>
                    <a:pt x="2699046" y="342899"/>
                  </a:lnTo>
                  <a:lnTo>
                    <a:pt x="2660668" y="304800"/>
                  </a:lnTo>
                  <a:lnTo>
                    <a:pt x="2621737" y="279400"/>
                  </a:lnTo>
                  <a:lnTo>
                    <a:pt x="2582266" y="241300"/>
                  </a:lnTo>
                  <a:lnTo>
                    <a:pt x="2542266" y="215900"/>
                  </a:lnTo>
                  <a:lnTo>
                    <a:pt x="2501750" y="177800"/>
                  </a:lnTo>
                  <a:lnTo>
                    <a:pt x="2419218" y="127000"/>
                  </a:lnTo>
                  <a:lnTo>
                    <a:pt x="2377226" y="101600"/>
                  </a:lnTo>
                  <a:lnTo>
                    <a:pt x="2334768" y="63500"/>
                  </a:lnTo>
                  <a:lnTo>
                    <a:pt x="2306405" y="50800"/>
                  </a:lnTo>
                  <a:lnTo>
                    <a:pt x="2277887" y="25400"/>
                  </a:lnTo>
                  <a:lnTo>
                    <a:pt x="2220341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176" y="2301240"/>
              <a:ext cx="1505712" cy="15057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3236" y="696373"/>
            <a:ext cx="2316480" cy="96901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700" spc="30">
                <a:solidFill>
                  <a:srgbClr val="46883F"/>
                </a:solidFill>
              </a:rPr>
              <a:t>9.</a:t>
            </a:r>
            <a:r>
              <a:rPr dirty="0" sz="2700" spc="-80">
                <a:solidFill>
                  <a:srgbClr val="46883F"/>
                </a:solidFill>
              </a:rPr>
              <a:t> </a:t>
            </a:r>
            <a:r>
              <a:rPr dirty="0" sz="2700" spc="15">
                <a:solidFill>
                  <a:srgbClr val="46883F"/>
                </a:solidFill>
              </a:rPr>
              <a:t>Reducido</a:t>
            </a:r>
            <a:endParaRPr sz="2700"/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3100" spc="80">
                <a:solidFill>
                  <a:srgbClr val="46883F"/>
                </a:solidFill>
              </a:rPr>
              <a:t>absentismo</a:t>
            </a:r>
            <a:endParaRPr sz="3100"/>
          </a:p>
        </p:txBody>
      </p:sp>
      <p:sp>
        <p:nvSpPr>
          <p:cNvPr id="7" name="object 7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6928" y="329184"/>
            <a:ext cx="7431405" cy="5867400"/>
          </a:xfrm>
          <a:prstGeom prst="rect">
            <a:avLst/>
          </a:prstGeom>
          <a:solidFill>
            <a:srgbClr val="297139"/>
          </a:solidFill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353695" marR="231775">
              <a:lnSpc>
                <a:spcPct val="144000"/>
              </a:lnSpc>
            </a:pP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investigaciones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han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demostrado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que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500" spc="-35">
                <a:solidFill>
                  <a:srgbClr val="FFFFFF"/>
                </a:solidFill>
                <a:latin typeface="Lucida Sans Unicode"/>
                <a:cs typeface="Lucida Sans Unicode"/>
              </a:rPr>
              <a:t>edificios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oficinas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con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certificación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ecológica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experimentan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una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reducción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media de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ausencias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 relacionadas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con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enfermedades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pueden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ahorrar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mucho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dinero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PYME.</a:t>
            </a:r>
            <a:endParaRPr sz="1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Lucida Sans Unicode"/>
              <a:cs typeface="Lucida Sans Unicode"/>
            </a:endParaRPr>
          </a:p>
          <a:p>
            <a:pPr marL="828675">
              <a:lnSpc>
                <a:spcPct val="100000"/>
              </a:lnSpc>
              <a:spcBef>
                <a:spcPts val="5"/>
              </a:spcBef>
            </a:pPr>
            <a:r>
              <a:rPr dirty="0" sz="1250" spc="-25">
                <a:solidFill>
                  <a:srgbClr val="FFFFFF"/>
                </a:solidFill>
                <a:latin typeface="Lucida Sans Unicode"/>
                <a:cs typeface="Lucida Sans Unicode"/>
              </a:rPr>
              <a:t>Fuente:</a:t>
            </a:r>
            <a:r>
              <a:rPr dirty="0" u="sng" sz="12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7</a:t>
            </a:r>
            <a:r>
              <a:rPr dirty="0" u="sng" sz="12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2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beneficios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del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diseño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del</a:t>
            </a:r>
            <a:r>
              <a:rPr dirty="0" u="sng" sz="12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lugar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de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trabajo</a:t>
            </a:r>
            <a:r>
              <a:rPr dirty="0" u="sng" sz="125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25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sostenible</a:t>
            </a:r>
            <a:endParaRPr sz="12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4666" y="9142"/>
            <a:ext cx="9707880" cy="6849109"/>
            <a:chOff x="2264666" y="9142"/>
            <a:chExt cx="9707880" cy="6849109"/>
          </a:xfrm>
        </p:grpSpPr>
        <p:sp>
          <p:nvSpPr>
            <p:cNvPr id="3" name="object 3"/>
            <p:cNvSpPr/>
            <p:nvPr/>
          </p:nvSpPr>
          <p:spPr>
            <a:xfrm>
              <a:off x="2264666" y="19812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752593" y="6197600"/>
                  </a:moveTo>
                  <a:lnTo>
                    <a:pt x="3114195" y="6197600"/>
                  </a:lnTo>
                  <a:lnTo>
                    <a:pt x="3166762" y="6210300"/>
                  </a:lnTo>
                  <a:lnTo>
                    <a:pt x="3689633" y="6210300"/>
                  </a:lnTo>
                  <a:lnTo>
                    <a:pt x="3752593" y="6197600"/>
                  </a:lnTo>
                  <a:close/>
                </a:path>
                <a:path w="6257925" h="6210300">
                  <a:moveTo>
                    <a:pt x="3906505" y="6184900"/>
                  </a:moveTo>
                  <a:lnTo>
                    <a:pt x="3013168" y="6184900"/>
                  </a:lnTo>
                  <a:lnTo>
                    <a:pt x="3062986" y="6197600"/>
                  </a:lnTo>
                  <a:lnTo>
                    <a:pt x="3854734" y="6197600"/>
                  </a:lnTo>
                  <a:lnTo>
                    <a:pt x="3906505" y="6184900"/>
                  </a:lnTo>
                  <a:close/>
                </a:path>
                <a:path w="6257925" h="6210300">
                  <a:moveTo>
                    <a:pt x="4117233" y="6146800"/>
                  </a:moveTo>
                  <a:lnTo>
                    <a:pt x="2755816" y="6146800"/>
                  </a:lnTo>
                  <a:lnTo>
                    <a:pt x="2777487" y="6159500"/>
                  </a:lnTo>
                  <a:lnTo>
                    <a:pt x="2828481" y="6159500"/>
                  </a:lnTo>
                  <a:lnTo>
                    <a:pt x="2872398" y="6172200"/>
                  </a:lnTo>
                  <a:lnTo>
                    <a:pt x="2917841" y="6172200"/>
                  </a:lnTo>
                  <a:lnTo>
                    <a:pt x="2964775" y="6184900"/>
                  </a:lnTo>
                  <a:lnTo>
                    <a:pt x="3958685" y="6184900"/>
                  </a:lnTo>
                  <a:lnTo>
                    <a:pt x="4117233" y="6146800"/>
                  </a:lnTo>
                  <a:close/>
                </a:path>
                <a:path w="6257925" h="6210300">
                  <a:moveTo>
                    <a:pt x="3313723" y="0"/>
                  </a:moveTo>
                  <a:lnTo>
                    <a:pt x="1642615" y="0"/>
                  </a:lnTo>
                  <a:lnTo>
                    <a:pt x="1585005" y="25400"/>
                  </a:lnTo>
                  <a:lnTo>
                    <a:pt x="1556444" y="50800"/>
                  </a:lnTo>
                  <a:lnTo>
                    <a:pt x="1528061" y="63500"/>
                  </a:lnTo>
                  <a:lnTo>
                    <a:pt x="1485570" y="101600"/>
                  </a:lnTo>
                  <a:lnTo>
                    <a:pt x="1443547" y="127000"/>
                  </a:lnTo>
                  <a:lnTo>
                    <a:pt x="1360957" y="177800"/>
                  </a:lnTo>
                  <a:lnTo>
                    <a:pt x="1320413" y="215900"/>
                  </a:lnTo>
                  <a:lnTo>
                    <a:pt x="1280386" y="241300"/>
                  </a:lnTo>
                  <a:lnTo>
                    <a:pt x="1240888" y="279400"/>
                  </a:lnTo>
                  <a:lnTo>
                    <a:pt x="1201931" y="304800"/>
                  </a:lnTo>
                  <a:lnTo>
                    <a:pt x="1163528" y="342900"/>
                  </a:lnTo>
                  <a:lnTo>
                    <a:pt x="1125690" y="381000"/>
                  </a:lnTo>
                  <a:lnTo>
                    <a:pt x="1088430" y="406400"/>
                  </a:lnTo>
                  <a:lnTo>
                    <a:pt x="1051759" y="444500"/>
                  </a:lnTo>
                  <a:lnTo>
                    <a:pt x="1015690" y="482600"/>
                  </a:lnTo>
                  <a:lnTo>
                    <a:pt x="980235" y="508000"/>
                  </a:lnTo>
                  <a:lnTo>
                    <a:pt x="945405" y="546100"/>
                  </a:lnTo>
                  <a:lnTo>
                    <a:pt x="911214" y="584200"/>
                  </a:lnTo>
                  <a:lnTo>
                    <a:pt x="877672" y="622300"/>
                  </a:lnTo>
                  <a:lnTo>
                    <a:pt x="844793" y="660400"/>
                  </a:lnTo>
                  <a:lnTo>
                    <a:pt x="812588" y="685800"/>
                  </a:lnTo>
                  <a:lnTo>
                    <a:pt x="781069" y="723900"/>
                  </a:lnTo>
                  <a:lnTo>
                    <a:pt x="750248" y="762000"/>
                  </a:lnTo>
                  <a:lnTo>
                    <a:pt x="720138" y="800100"/>
                  </a:lnTo>
                  <a:lnTo>
                    <a:pt x="690750" y="838200"/>
                  </a:lnTo>
                  <a:lnTo>
                    <a:pt x="657998" y="889000"/>
                  </a:lnTo>
                  <a:lnTo>
                    <a:pt x="626183" y="927100"/>
                  </a:lnTo>
                  <a:lnTo>
                    <a:pt x="595295" y="965200"/>
                  </a:lnTo>
                  <a:lnTo>
                    <a:pt x="565327" y="1016000"/>
                  </a:lnTo>
                  <a:lnTo>
                    <a:pt x="536271" y="1054100"/>
                  </a:lnTo>
                  <a:lnTo>
                    <a:pt x="508117" y="1104900"/>
                  </a:lnTo>
                  <a:lnTo>
                    <a:pt x="480858" y="1143000"/>
                  </a:lnTo>
                  <a:lnTo>
                    <a:pt x="454486" y="1193800"/>
                  </a:lnTo>
                  <a:lnTo>
                    <a:pt x="428991" y="1231900"/>
                  </a:lnTo>
                  <a:lnTo>
                    <a:pt x="404365" y="1282700"/>
                  </a:lnTo>
                  <a:lnTo>
                    <a:pt x="389983" y="1308100"/>
                  </a:lnTo>
                  <a:lnTo>
                    <a:pt x="375981" y="1333500"/>
                  </a:lnTo>
                  <a:lnTo>
                    <a:pt x="362360" y="1358900"/>
                  </a:lnTo>
                  <a:lnTo>
                    <a:pt x="349120" y="1384300"/>
                  </a:lnTo>
                  <a:lnTo>
                    <a:pt x="346072" y="1384300"/>
                  </a:lnTo>
                  <a:lnTo>
                    <a:pt x="340611" y="1397000"/>
                  </a:lnTo>
                  <a:lnTo>
                    <a:pt x="337496" y="1409700"/>
                  </a:lnTo>
                  <a:lnTo>
                    <a:pt x="333880" y="1409700"/>
                  </a:lnTo>
                  <a:lnTo>
                    <a:pt x="329789" y="1422400"/>
                  </a:lnTo>
                  <a:lnTo>
                    <a:pt x="325244" y="1435100"/>
                  </a:lnTo>
                  <a:lnTo>
                    <a:pt x="317749" y="1447800"/>
                  </a:lnTo>
                  <a:lnTo>
                    <a:pt x="310338" y="1460500"/>
                  </a:lnTo>
                  <a:lnTo>
                    <a:pt x="303045" y="1485900"/>
                  </a:lnTo>
                  <a:lnTo>
                    <a:pt x="295907" y="1498600"/>
                  </a:lnTo>
                  <a:lnTo>
                    <a:pt x="283418" y="1524000"/>
                  </a:lnTo>
                  <a:lnTo>
                    <a:pt x="270095" y="1549400"/>
                  </a:lnTo>
                  <a:lnTo>
                    <a:pt x="256152" y="1587500"/>
                  </a:lnTo>
                  <a:lnTo>
                    <a:pt x="241805" y="1625600"/>
                  </a:lnTo>
                  <a:lnTo>
                    <a:pt x="233326" y="1638300"/>
                  </a:lnTo>
                  <a:lnTo>
                    <a:pt x="225026" y="1663700"/>
                  </a:lnTo>
                  <a:lnTo>
                    <a:pt x="216892" y="1676400"/>
                  </a:lnTo>
                  <a:lnTo>
                    <a:pt x="208912" y="1701800"/>
                  </a:lnTo>
                  <a:lnTo>
                    <a:pt x="190087" y="1752600"/>
                  </a:lnTo>
                  <a:lnTo>
                    <a:pt x="172545" y="1803400"/>
                  </a:lnTo>
                  <a:lnTo>
                    <a:pt x="156234" y="1854200"/>
                  </a:lnTo>
                  <a:lnTo>
                    <a:pt x="141101" y="1905000"/>
                  </a:lnTo>
                  <a:lnTo>
                    <a:pt x="127092" y="1955800"/>
                  </a:lnTo>
                  <a:lnTo>
                    <a:pt x="114153" y="1993900"/>
                  </a:lnTo>
                  <a:lnTo>
                    <a:pt x="102232" y="2044700"/>
                  </a:lnTo>
                  <a:lnTo>
                    <a:pt x="100835" y="2044700"/>
                  </a:lnTo>
                  <a:lnTo>
                    <a:pt x="98329" y="2057400"/>
                  </a:lnTo>
                  <a:lnTo>
                    <a:pt x="95930" y="2070100"/>
                  </a:lnTo>
                  <a:lnTo>
                    <a:pt x="93602" y="2082800"/>
                  </a:lnTo>
                  <a:lnTo>
                    <a:pt x="91310" y="2082800"/>
                  </a:lnTo>
                  <a:lnTo>
                    <a:pt x="90167" y="2095500"/>
                  </a:lnTo>
                  <a:lnTo>
                    <a:pt x="89151" y="2095500"/>
                  </a:lnTo>
                  <a:lnTo>
                    <a:pt x="88135" y="2108200"/>
                  </a:lnTo>
                  <a:lnTo>
                    <a:pt x="86252" y="2108200"/>
                  </a:lnTo>
                  <a:lnTo>
                    <a:pt x="79626" y="2133600"/>
                  </a:lnTo>
                  <a:lnTo>
                    <a:pt x="78610" y="2146300"/>
                  </a:lnTo>
                  <a:lnTo>
                    <a:pt x="77467" y="2146300"/>
                  </a:lnTo>
                  <a:lnTo>
                    <a:pt x="75491" y="2159000"/>
                  </a:lnTo>
                  <a:lnTo>
                    <a:pt x="73562" y="2171700"/>
                  </a:lnTo>
                  <a:lnTo>
                    <a:pt x="69847" y="2184400"/>
                  </a:lnTo>
                  <a:lnTo>
                    <a:pt x="69085" y="2184400"/>
                  </a:lnTo>
                  <a:lnTo>
                    <a:pt x="68450" y="2197100"/>
                  </a:lnTo>
                  <a:lnTo>
                    <a:pt x="67688" y="2197100"/>
                  </a:lnTo>
                  <a:lnTo>
                    <a:pt x="56576" y="2247900"/>
                  </a:lnTo>
                  <a:lnTo>
                    <a:pt x="46987" y="2298700"/>
                  </a:lnTo>
                  <a:lnTo>
                    <a:pt x="40915" y="2336800"/>
                  </a:lnTo>
                  <a:lnTo>
                    <a:pt x="38859" y="2349500"/>
                  </a:lnTo>
                  <a:lnTo>
                    <a:pt x="37129" y="2362200"/>
                  </a:lnTo>
                  <a:lnTo>
                    <a:pt x="36234" y="2374900"/>
                  </a:lnTo>
                  <a:lnTo>
                    <a:pt x="35176" y="2374900"/>
                  </a:lnTo>
                  <a:lnTo>
                    <a:pt x="30735" y="2413000"/>
                  </a:lnTo>
                  <a:lnTo>
                    <a:pt x="26604" y="2438400"/>
                  </a:lnTo>
                  <a:lnTo>
                    <a:pt x="22853" y="2476500"/>
                  </a:lnTo>
                  <a:lnTo>
                    <a:pt x="19555" y="2501900"/>
                  </a:lnTo>
                  <a:lnTo>
                    <a:pt x="17777" y="2514600"/>
                  </a:lnTo>
                  <a:lnTo>
                    <a:pt x="17015" y="2514600"/>
                  </a:lnTo>
                  <a:lnTo>
                    <a:pt x="16761" y="2527300"/>
                  </a:lnTo>
                  <a:lnTo>
                    <a:pt x="16253" y="2527300"/>
                  </a:lnTo>
                  <a:lnTo>
                    <a:pt x="15182" y="2540000"/>
                  </a:lnTo>
                  <a:lnTo>
                    <a:pt x="14253" y="2552700"/>
                  </a:lnTo>
                  <a:lnTo>
                    <a:pt x="13467" y="2565400"/>
                  </a:lnTo>
                  <a:lnTo>
                    <a:pt x="12824" y="2578100"/>
                  </a:lnTo>
                  <a:lnTo>
                    <a:pt x="12328" y="2578100"/>
                  </a:lnTo>
                  <a:lnTo>
                    <a:pt x="11808" y="2590800"/>
                  </a:lnTo>
                  <a:lnTo>
                    <a:pt x="10792" y="2603500"/>
                  </a:lnTo>
                  <a:lnTo>
                    <a:pt x="7637" y="2641600"/>
                  </a:lnTo>
                  <a:lnTo>
                    <a:pt x="4887" y="2679700"/>
                  </a:lnTo>
                  <a:lnTo>
                    <a:pt x="2899" y="2717800"/>
                  </a:lnTo>
                  <a:lnTo>
                    <a:pt x="2029" y="2755900"/>
                  </a:lnTo>
                  <a:lnTo>
                    <a:pt x="570" y="2806700"/>
                  </a:lnTo>
                  <a:lnTo>
                    <a:pt x="0" y="2857500"/>
                  </a:lnTo>
                  <a:lnTo>
                    <a:pt x="316" y="2908300"/>
                  </a:lnTo>
                  <a:lnTo>
                    <a:pt x="1517" y="2959100"/>
                  </a:lnTo>
                  <a:lnTo>
                    <a:pt x="3601" y="3009900"/>
                  </a:lnTo>
                  <a:lnTo>
                    <a:pt x="6565" y="3060700"/>
                  </a:lnTo>
                  <a:lnTo>
                    <a:pt x="10407" y="3124200"/>
                  </a:lnTo>
                  <a:lnTo>
                    <a:pt x="15124" y="3175000"/>
                  </a:lnTo>
                  <a:lnTo>
                    <a:pt x="20714" y="3225800"/>
                  </a:lnTo>
                  <a:lnTo>
                    <a:pt x="27175" y="3276600"/>
                  </a:lnTo>
                  <a:lnTo>
                    <a:pt x="33486" y="3327400"/>
                  </a:lnTo>
                  <a:lnTo>
                    <a:pt x="40673" y="3378200"/>
                  </a:lnTo>
                  <a:lnTo>
                    <a:pt x="48731" y="3429000"/>
                  </a:lnTo>
                  <a:lnTo>
                    <a:pt x="57655" y="3479800"/>
                  </a:lnTo>
                  <a:lnTo>
                    <a:pt x="67439" y="3517900"/>
                  </a:lnTo>
                  <a:lnTo>
                    <a:pt x="78077" y="3568700"/>
                  </a:lnTo>
                  <a:lnTo>
                    <a:pt x="89565" y="3619500"/>
                  </a:lnTo>
                  <a:lnTo>
                    <a:pt x="101897" y="3670300"/>
                  </a:lnTo>
                  <a:lnTo>
                    <a:pt x="115068" y="3721100"/>
                  </a:lnTo>
                  <a:lnTo>
                    <a:pt x="129072" y="3771900"/>
                  </a:lnTo>
                  <a:lnTo>
                    <a:pt x="143904" y="3822700"/>
                  </a:lnTo>
                  <a:lnTo>
                    <a:pt x="159559" y="3873500"/>
                  </a:lnTo>
                  <a:lnTo>
                    <a:pt x="176031" y="3924300"/>
                  </a:lnTo>
                  <a:lnTo>
                    <a:pt x="193315" y="3975100"/>
                  </a:lnTo>
                  <a:lnTo>
                    <a:pt x="211405" y="4013200"/>
                  </a:lnTo>
                  <a:lnTo>
                    <a:pt x="230297" y="4064000"/>
                  </a:lnTo>
                  <a:lnTo>
                    <a:pt x="249984" y="4114800"/>
                  </a:lnTo>
                  <a:lnTo>
                    <a:pt x="270462" y="4165600"/>
                  </a:lnTo>
                  <a:lnTo>
                    <a:pt x="291725" y="4216400"/>
                  </a:lnTo>
                  <a:lnTo>
                    <a:pt x="313767" y="4254500"/>
                  </a:lnTo>
                  <a:lnTo>
                    <a:pt x="336584" y="4305300"/>
                  </a:lnTo>
                  <a:lnTo>
                    <a:pt x="360169" y="4356100"/>
                  </a:lnTo>
                  <a:lnTo>
                    <a:pt x="383259" y="4394200"/>
                  </a:lnTo>
                  <a:lnTo>
                    <a:pt x="407091" y="4445000"/>
                  </a:lnTo>
                  <a:lnTo>
                    <a:pt x="431644" y="4483100"/>
                  </a:lnTo>
                  <a:lnTo>
                    <a:pt x="456896" y="4533900"/>
                  </a:lnTo>
                  <a:lnTo>
                    <a:pt x="482823" y="4572000"/>
                  </a:lnTo>
                  <a:lnTo>
                    <a:pt x="509405" y="4622800"/>
                  </a:lnTo>
                  <a:lnTo>
                    <a:pt x="536618" y="4660900"/>
                  </a:lnTo>
                  <a:lnTo>
                    <a:pt x="564441" y="4699000"/>
                  </a:lnTo>
                  <a:lnTo>
                    <a:pt x="592852" y="4737100"/>
                  </a:lnTo>
                  <a:lnTo>
                    <a:pt x="621828" y="4787900"/>
                  </a:lnTo>
                  <a:lnTo>
                    <a:pt x="651347" y="4826000"/>
                  </a:lnTo>
                  <a:lnTo>
                    <a:pt x="681387" y="4864100"/>
                  </a:lnTo>
                  <a:lnTo>
                    <a:pt x="711926" y="4902200"/>
                  </a:lnTo>
                  <a:lnTo>
                    <a:pt x="742941" y="4940300"/>
                  </a:lnTo>
                  <a:lnTo>
                    <a:pt x="774411" y="4978400"/>
                  </a:lnTo>
                  <a:lnTo>
                    <a:pt x="806314" y="5016500"/>
                  </a:lnTo>
                  <a:lnTo>
                    <a:pt x="838626" y="5054600"/>
                  </a:lnTo>
                  <a:lnTo>
                    <a:pt x="871327" y="5092700"/>
                  </a:lnTo>
                  <a:lnTo>
                    <a:pt x="904393" y="5130800"/>
                  </a:lnTo>
                  <a:lnTo>
                    <a:pt x="937803" y="5156200"/>
                  </a:lnTo>
                  <a:lnTo>
                    <a:pt x="1005566" y="5232400"/>
                  </a:lnTo>
                  <a:lnTo>
                    <a:pt x="1039873" y="5257800"/>
                  </a:lnTo>
                  <a:lnTo>
                    <a:pt x="1119648" y="5334000"/>
                  </a:lnTo>
                  <a:lnTo>
                    <a:pt x="1200812" y="5410200"/>
                  </a:lnTo>
                  <a:lnTo>
                    <a:pt x="1241788" y="5435600"/>
                  </a:lnTo>
                  <a:lnTo>
                    <a:pt x="1282958" y="5473700"/>
                  </a:lnTo>
                  <a:lnTo>
                    <a:pt x="1324271" y="5499100"/>
                  </a:lnTo>
                  <a:lnTo>
                    <a:pt x="1365676" y="5537200"/>
                  </a:lnTo>
                  <a:lnTo>
                    <a:pt x="1407123" y="5562600"/>
                  </a:lnTo>
                  <a:lnTo>
                    <a:pt x="1448559" y="5600700"/>
                  </a:lnTo>
                  <a:lnTo>
                    <a:pt x="1654299" y="5727700"/>
                  </a:lnTo>
                  <a:lnTo>
                    <a:pt x="1705623" y="5753100"/>
                  </a:lnTo>
                  <a:lnTo>
                    <a:pt x="1755899" y="5791200"/>
                  </a:lnTo>
                  <a:lnTo>
                    <a:pt x="1780887" y="5803900"/>
                  </a:lnTo>
                  <a:lnTo>
                    <a:pt x="1793297" y="5803900"/>
                  </a:lnTo>
                  <a:lnTo>
                    <a:pt x="1805683" y="5816600"/>
                  </a:lnTo>
                  <a:lnTo>
                    <a:pt x="1818286" y="5816600"/>
                  </a:lnTo>
                  <a:lnTo>
                    <a:pt x="1830782" y="5829300"/>
                  </a:lnTo>
                  <a:lnTo>
                    <a:pt x="1855594" y="5842000"/>
                  </a:lnTo>
                  <a:lnTo>
                    <a:pt x="1908849" y="5867400"/>
                  </a:lnTo>
                  <a:lnTo>
                    <a:pt x="2012745" y="5918200"/>
                  </a:lnTo>
                  <a:lnTo>
                    <a:pt x="2063231" y="5930900"/>
                  </a:lnTo>
                  <a:lnTo>
                    <a:pt x="2112639" y="5956300"/>
                  </a:lnTo>
                  <a:lnTo>
                    <a:pt x="2160893" y="5969000"/>
                  </a:lnTo>
                  <a:lnTo>
                    <a:pt x="2207915" y="5994400"/>
                  </a:lnTo>
                  <a:lnTo>
                    <a:pt x="2297954" y="6019800"/>
                  </a:lnTo>
                  <a:lnTo>
                    <a:pt x="2340816" y="6045200"/>
                  </a:lnTo>
                  <a:lnTo>
                    <a:pt x="2382136" y="6057900"/>
                  </a:lnTo>
                  <a:lnTo>
                    <a:pt x="2401927" y="6057900"/>
                  </a:lnTo>
                  <a:lnTo>
                    <a:pt x="2424253" y="6070600"/>
                  </a:lnTo>
                  <a:lnTo>
                    <a:pt x="2448984" y="6070600"/>
                  </a:lnTo>
                  <a:lnTo>
                    <a:pt x="2475989" y="6083300"/>
                  </a:lnTo>
                  <a:lnTo>
                    <a:pt x="2498230" y="6083300"/>
                  </a:lnTo>
                  <a:lnTo>
                    <a:pt x="2509119" y="6096000"/>
                  </a:lnTo>
                  <a:lnTo>
                    <a:pt x="2519804" y="6096000"/>
                  </a:lnTo>
                  <a:lnTo>
                    <a:pt x="2569334" y="6108700"/>
                  </a:lnTo>
                  <a:lnTo>
                    <a:pt x="2595020" y="6108700"/>
                  </a:lnTo>
                  <a:lnTo>
                    <a:pt x="2602950" y="6121400"/>
                  </a:lnTo>
                  <a:lnTo>
                    <a:pt x="2634305" y="6121400"/>
                  </a:lnTo>
                  <a:lnTo>
                    <a:pt x="2658695" y="6134100"/>
                  </a:lnTo>
                  <a:lnTo>
                    <a:pt x="2714114" y="6134100"/>
                  </a:lnTo>
                  <a:lnTo>
                    <a:pt x="2730047" y="6146800"/>
                  </a:lnTo>
                  <a:lnTo>
                    <a:pt x="4170604" y="6146800"/>
                  </a:lnTo>
                  <a:lnTo>
                    <a:pt x="4277865" y="6121400"/>
                  </a:lnTo>
                  <a:lnTo>
                    <a:pt x="4465694" y="6070600"/>
                  </a:lnTo>
                  <a:lnTo>
                    <a:pt x="4512767" y="6045200"/>
                  </a:lnTo>
                  <a:lnTo>
                    <a:pt x="4653855" y="6007100"/>
                  </a:lnTo>
                  <a:lnTo>
                    <a:pt x="4700756" y="5981700"/>
                  </a:lnTo>
                  <a:lnTo>
                    <a:pt x="4747551" y="5969000"/>
                  </a:lnTo>
                  <a:lnTo>
                    <a:pt x="4794214" y="5943600"/>
                  </a:lnTo>
                  <a:lnTo>
                    <a:pt x="4840720" y="5930900"/>
                  </a:lnTo>
                  <a:lnTo>
                    <a:pt x="4887043" y="5905500"/>
                  </a:lnTo>
                  <a:lnTo>
                    <a:pt x="4933158" y="5892800"/>
                  </a:lnTo>
                  <a:lnTo>
                    <a:pt x="5159721" y="5765800"/>
                  </a:lnTo>
                  <a:lnTo>
                    <a:pt x="5248000" y="5715000"/>
                  </a:lnTo>
                  <a:lnTo>
                    <a:pt x="3245066" y="5715000"/>
                  </a:lnTo>
                  <a:lnTo>
                    <a:pt x="3190737" y="5702300"/>
                  </a:lnTo>
                  <a:lnTo>
                    <a:pt x="3138042" y="5702300"/>
                  </a:lnTo>
                  <a:lnTo>
                    <a:pt x="3087028" y="5689600"/>
                  </a:lnTo>
                  <a:lnTo>
                    <a:pt x="3037742" y="5689600"/>
                  </a:lnTo>
                  <a:lnTo>
                    <a:pt x="2990232" y="5676900"/>
                  </a:lnTo>
                  <a:lnTo>
                    <a:pt x="2944544" y="5676900"/>
                  </a:lnTo>
                  <a:lnTo>
                    <a:pt x="2900726" y="5664200"/>
                  </a:lnTo>
                  <a:lnTo>
                    <a:pt x="2858826" y="5664200"/>
                  </a:lnTo>
                  <a:lnTo>
                    <a:pt x="2818889" y="5651500"/>
                  </a:lnTo>
                  <a:lnTo>
                    <a:pt x="2752341" y="5638800"/>
                  </a:lnTo>
                  <a:lnTo>
                    <a:pt x="2746372" y="5638800"/>
                  </a:lnTo>
                  <a:lnTo>
                    <a:pt x="2733672" y="5626100"/>
                  </a:lnTo>
                  <a:lnTo>
                    <a:pt x="2699001" y="5626100"/>
                  </a:lnTo>
                  <a:lnTo>
                    <a:pt x="2677126" y="5613400"/>
                  </a:lnTo>
                  <a:lnTo>
                    <a:pt x="2657218" y="5613400"/>
                  </a:lnTo>
                  <a:lnTo>
                    <a:pt x="2638264" y="5600700"/>
                  </a:lnTo>
                  <a:lnTo>
                    <a:pt x="2601041" y="5600700"/>
                  </a:lnTo>
                  <a:lnTo>
                    <a:pt x="2581272" y="5588000"/>
                  </a:lnTo>
                  <a:lnTo>
                    <a:pt x="2560933" y="5588000"/>
                  </a:lnTo>
                  <a:lnTo>
                    <a:pt x="2539108" y="5575300"/>
                  </a:lnTo>
                  <a:lnTo>
                    <a:pt x="2537203" y="5575300"/>
                  </a:lnTo>
                  <a:lnTo>
                    <a:pt x="2512522" y="5562600"/>
                  </a:lnTo>
                  <a:lnTo>
                    <a:pt x="2477767" y="5562600"/>
                  </a:lnTo>
                  <a:lnTo>
                    <a:pt x="2434547" y="5537200"/>
                  </a:lnTo>
                  <a:lnTo>
                    <a:pt x="2343409" y="5511800"/>
                  </a:lnTo>
                  <a:lnTo>
                    <a:pt x="2295697" y="5486400"/>
                  </a:lnTo>
                  <a:lnTo>
                    <a:pt x="2246693" y="5461000"/>
                  </a:lnTo>
                  <a:lnTo>
                    <a:pt x="2196500" y="5448300"/>
                  </a:lnTo>
                  <a:lnTo>
                    <a:pt x="2092957" y="5397500"/>
                  </a:lnTo>
                  <a:lnTo>
                    <a:pt x="2082381" y="5384800"/>
                  </a:lnTo>
                  <a:lnTo>
                    <a:pt x="2018819" y="5359400"/>
                  </a:lnTo>
                  <a:lnTo>
                    <a:pt x="2008121" y="5346700"/>
                  </a:lnTo>
                  <a:lnTo>
                    <a:pt x="1943488" y="5308600"/>
                  </a:lnTo>
                  <a:lnTo>
                    <a:pt x="1921507" y="5295900"/>
                  </a:lnTo>
                  <a:lnTo>
                    <a:pt x="1790277" y="5219700"/>
                  </a:lnTo>
                  <a:lnTo>
                    <a:pt x="1746501" y="5181600"/>
                  </a:lnTo>
                  <a:lnTo>
                    <a:pt x="1628989" y="5105400"/>
                  </a:lnTo>
                  <a:lnTo>
                    <a:pt x="1589923" y="5067300"/>
                  </a:lnTo>
                  <a:lnTo>
                    <a:pt x="1551022" y="5041900"/>
                  </a:lnTo>
                  <a:lnTo>
                    <a:pt x="1512351" y="5003800"/>
                  </a:lnTo>
                  <a:lnTo>
                    <a:pt x="1473978" y="4978400"/>
                  </a:lnTo>
                  <a:lnTo>
                    <a:pt x="1435971" y="4940300"/>
                  </a:lnTo>
                  <a:lnTo>
                    <a:pt x="1398394" y="4902200"/>
                  </a:lnTo>
                  <a:lnTo>
                    <a:pt x="1363064" y="4864100"/>
                  </a:lnTo>
                  <a:lnTo>
                    <a:pt x="1328083" y="4838700"/>
                  </a:lnTo>
                  <a:lnTo>
                    <a:pt x="1293484" y="4800600"/>
                  </a:lnTo>
                  <a:lnTo>
                    <a:pt x="1259303" y="4762500"/>
                  </a:lnTo>
                  <a:lnTo>
                    <a:pt x="1225573" y="4724400"/>
                  </a:lnTo>
                  <a:lnTo>
                    <a:pt x="1192329" y="4686300"/>
                  </a:lnTo>
                  <a:lnTo>
                    <a:pt x="1159604" y="4648200"/>
                  </a:lnTo>
                  <a:lnTo>
                    <a:pt x="1127433" y="4610100"/>
                  </a:lnTo>
                  <a:lnTo>
                    <a:pt x="1095851" y="4572000"/>
                  </a:lnTo>
                  <a:lnTo>
                    <a:pt x="1064891" y="4521200"/>
                  </a:lnTo>
                  <a:lnTo>
                    <a:pt x="1034588" y="4483100"/>
                  </a:lnTo>
                  <a:lnTo>
                    <a:pt x="1004976" y="4445000"/>
                  </a:lnTo>
                  <a:lnTo>
                    <a:pt x="976089" y="4394200"/>
                  </a:lnTo>
                  <a:lnTo>
                    <a:pt x="947961" y="4356100"/>
                  </a:lnTo>
                  <a:lnTo>
                    <a:pt x="920627" y="4318000"/>
                  </a:lnTo>
                  <a:lnTo>
                    <a:pt x="894120" y="4267200"/>
                  </a:lnTo>
                  <a:lnTo>
                    <a:pt x="868476" y="4229100"/>
                  </a:lnTo>
                  <a:lnTo>
                    <a:pt x="843727" y="4178300"/>
                  </a:lnTo>
                  <a:lnTo>
                    <a:pt x="819909" y="4127500"/>
                  </a:lnTo>
                  <a:lnTo>
                    <a:pt x="796780" y="4089400"/>
                  </a:lnTo>
                  <a:lnTo>
                    <a:pt x="774519" y="4038600"/>
                  </a:lnTo>
                  <a:lnTo>
                    <a:pt x="753135" y="3987800"/>
                  </a:lnTo>
                  <a:lnTo>
                    <a:pt x="732637" y="3937000"/>
                  </a:lnTo>
                  <a:lnTo>
                    <a:pt x="713032" y="3898900"/>
                  </a:lnTo>
                  <a:lnTo>
                    <a:pt x="694328" y="3848100"/>
                  </a:lnTo>
                  <a:lnTo>
                    <a:pt x="676533" y="3797300"/>
                  </a:lnTo>
                  <a:lnTo>
                    <a:pt x="659656" y="3746500"/>
                  </a:lnTo>
                  <a:lnTo>
                    <a:pt x="643704" y="3708400"/>
                  </a:lnTo>
                  <a:lnTo>
                    <a:pt x="628685" y="3657600"/>
                  </a:lnTo>
                  <a:lnTo>
                    <a:pt x="614607" y="3606800"/>
                  </a:lnTo>
                  <a:lnTo>
                    <a:pt x="601478" y="3556000"/>
                  </a:lnTo>
                  <a:lnTo>
                    <a:pt x="589306" y="3505200"/>
                  </a:lnTo>
                  <a:lnTo>
                    <a:pt x="578100" y="3454400"/>
                  </a:lnTo>
                  <a:lnTo>
                    <a:pt x="567867" y="3403600"/>
                  </a:lnTo>
                  <a:lnTo>
                    <a:pt x="558615" y="3365500"/>
                  </a:lnTo>
                  <a:lnTo>
                    <a:pt x="550352" y="3314700"/>
                  </a:lnTo>
                  <a:lnTo>
                    <a:pt x="543087" y="3263900"/>
                  </a:lnTo>
                  <a:lnTo>
                    <a:pt x="536826" y="3213100"/>
                  </a:lnTo>
                  <a:lnTo>
                    <a:pt x="530793" y="3162300"/>
                  </a:lnTo>
                  <a:lnTo>
                    <a:pt x="525652" y="3111500"/>
                  </a:lnTo>
                  <a:lnTo>
                    <a:pt x="521412" y="3060700"/>
                  </a:lnTo>
                  <a:lnTo>
                    <a:pt x="518082" y="3009900"/>
                  </a:lnTo>
                  <a:lnTo>
                    <a:pt x="515669" y="2971800"/>
                  </a:lnTo>
                  <a:lnTo>
                    <a:pt x="514183" y="2921000"/>
                  </a:lnTo>
                  <a:lnTo>
                    <a:pt x="513631" y="2870200"/>
                  </a:lnTo>
                  <a:lnTo>
                    <a:pt x="514022" y="2819400"/>
                  </a:lnTo>
                  <a:lnTo>
                    <a:pt x="515363" y="2768600"/>
                  </a:lnTo>
                  <a:lnTo>
                    <a:pt x="515719" y="2743200"/>
                  </a:lnTo>
                  <a:lnTo>
                    <a:pt x="516681" y="2717800"/>
                  </a:lnTo>
                  <a:lnTo>
                    <a:pt x="518096" y="2692400"/>
                  </a:lnTo>
                  <a:lnTo>
                    <a:pt x="519808" y="2679700"/>
                  </a:lnTo>
                  <a:lnTo>
                    <a:pt x="519935" y="2667000"/>
                  </a:lnTo>
                  <a:lnTo>
                    <a:pt x="521543" y="2654300"/>
                  </a:lnTo>
                  <a:lnTo>
                    <a:pt x="522729" y="2641600"/>
                  </a:lnTo>
                  <a:lnTo>
                    <a:pt x="524015" y="2616200"/>
                  </a:lnTo>
                  <a:lnTo>
                    <a:pt x="525206" y="2603500"/>
                  </a:lnTo>
                  <a:lnTo>
                    <a:pt x="526301" y="2590800"/>
                  </a:lnTo>
                  <a:lnTo>
                    <a:pt x="527301" y="2578100"/>
                  </a:lnTo>
                  <a:lnTo>
                    <a:pt x="528012" y="2565400"/>
                  </a:lnTo>
                  <a:lnTo>
                    <a:pt x="528794" y="2565400"/>
                  </a:lnTo>
                  <a:lnTo>
                    <a:pt x="530476" y="2552700"/>
                  </a:lnTo>
                  <a:lnTo>
                    <a:pt x="540382" y="2476500"/>
                  </a:lnTo>
                  <a:lnTo>
                    <a:pt x="541271" y="2463800"/>
                  </a:lnTo>
                  <a:lnTo>
                    <a:pt x="542033" y="2463800"/>
                  </a:lnTo>
                  <a:lnTo>
                    <a:pt x="542922" y="2451100"/>
                  </a:lnTo>
                  <a:lnTo>
                    <a:pt x="543430" y="2451100"/>
                  </a:lnTo>
                  <a:lnTo>
                    <a:pt x="545812" y="2438400"/>
                  </a:lnTo>
                  <a:lnTo>
                    <a:pt x="548383" y="2413000"/>
                  </a:lnTo>
                  <a:lnTo>
                    <a:pt x="551146" y="2400300"/>
                  </a:lnTo>
                  <a:lnTo>
                    <a:pt x="554860" y="2374900"/>
                  </a:lnTo>
                  <a:lnTo>
                    <a:pt x="558740" y="2362200"/>
                  </a:lnTo>
                  <a:lnTo>
                    <a:pt x="562750" y="2336800"/>
                  </a:lnTo>
                  <a:lnTo>
                    <a:pt x="566880" y="2311400"/>
                  </a:lnTo>
                  <a:lnTo>
                    <a:pt x="571116" y="2298700"/>
                  </a:lnTo>
                  <a:lnTo>
                    <a:pt x="572005" y="2286000"/>
                  </a:lnTo>
                  <a:lnTo>
                    <a:pt x="573656" y="2286000"/>
                  </a:lnTo>
                  <a:lnTo>
                    <a:pt x="575014" y="2273300"/>
                  </a:lnTo>
                  <a:lnTo>
                    <a:pt x="576419" y="2273300"/>
                  </a:lnTo>
                  <a:lnTo>
                    <a:pt x="577871" y="2260600"/>
                  </a:lnTo>
                  <a:lnTo>
                    <a:pt x="579371" y="2260600"/>
                  </a:lnTo>
                  <a:lnTo>
                    <a:pt x="580387" y="2247900"/>
                  </a:lnTo>
                  <a:lnTo>
                    <a:pt x="581657" y="2247900"/>
                  </a:lnTo>
                  <a:lnTo>
                    <a:pt x="582800" y="2235200"/>
                  </a:lnTo>
                  <a:lnTo>
                    <a:pt x="584578" y="2235200"/>
                  </a:lnTo>
                  <a:lnTo>
                    <a:pt x="586356" y="2222500"/>
                  </a:lnTo>
                  <a:lnTo>
                    <a:pt x="588261" y="2222500"/>
                  </a:lnTo>
                  <a:lnTo>
                    <a:pt x="589277" y="2209800"/>
                  </a:lnTo>
                  <a:lnTo>
                    <a:pt x="591817" y="2197100"/>
                  </a:lnTo>
                  <a:lnTo>
                    <a:pt x="596961" y="2184400"/>
                  </a:lnTo>
                  <a:lnTo>
                    <a:pt x="600199" y="2171700"/>
                  </a:lnTo>
                  <a:lnTo>
                    <a:pt x="600961" y="2159000"/>
                  </a:lnTo>
                  <a:lnTo>
                    <a:pt x="617077" y="2108200"/>
                  </a:lnTo>
                  <a:lnTo>
                    <a:pt x="633719" y="2044700"/>
                  </a:lnTo>
                  <a:lnTo>
                    <a:pt x="650684" y="1993900"/>
                  </a:lnTo>
                  <a:lnTo>
                    <a:pt x="667766" y="1943100"/>
                  </a:lnTo>
                  <a:lnTo>
                    <a:pt x="684761" y="1892300"/>
                  </a:lnTo>
                  <a:lnTo>
                    <a:pt x="701465" y="1854200"/>
                  </a:lnTo>
                  <a:lnTo>
                    <a:pt x="718436" y="1803400"/>
                  </a:lnTo>
                  <a:lnTo>
                    <a:pt x="719960" y="1803400"/>
                  </a:lnTo>
                  <a:lnTo>
                    <a:pt x="730827" y="1778000"/>
                  </a:lnTo>
                  <a:lnTo>
                    <a:pt x="741931" y="1752600"/>
                  </a:lnTo>
                  <a:lnTo>
                    <a:pt x="753322" y="1727200"/>
                  </a:lnTo>
                  <a:lnTo>
                    <a:pt x="765045" y="1701800"/>
                  </a:lnTo>
                  <a:lnTo>
                    <a:pt x="770441" y="1689100"/>
                  </a:lnTo>
                  <a:lnTo>
                    <a:pt x="775539" y="1676400"/>
                  </a:lnTo>
                  <a:lnTo>
                    <a:pt x="780280" y="1663700"/>
                  </a:lnTo>
                  <a:lnTo>
                    <a:pt x="784603" y="1651000"/>
                  </a:lnTo>
                  <a:lnTo>
                    <a:pt x="788413" y="1651000"/>
                  </a:lnTo>
                  <a:lnTo>
                    <a:pt x="806118" y="1612900"/>
                  </a:lnTo>
                  <a:lnTo>
                    <a:pt x="822513" y="1574800"/>
                  </a:lnTo>
                  <a:lnTo>
                    <a:pt x="839575" y="1549400"/>
                  </a:lnTo>
                  <a:lnTo>
                    <a:pt x="857374" y="1511300"/>
                  </a:lnTo>
                  <a:lnTo>
                    <a:pt x="880692" y="1473200"/>
                  </a:lnTo>
                  <a:lnTo>
                    <a:pt x="904931" y="1435100"/>
                  </a:lnTo>
                  <a:lnTo>
                    <a:pt x="930098" y="1384300"/>
                  </a:lnTo>
                  <a:lnTo>
                    <a:pt x="956204" y="1346200"/>
                  </a:lnTo>
                  <a:lnTo>
                    <a:pt x="983255" y="1308100"/>
                  </a:lnTo>
                  <a:lnTo>
                    <a:pt x="1011261" y="1270000"/>
                  </a:lnTo>
                  <a:lnTo>
                    <a:pt x="1040229" y="1219200"/>
                  </a:lnTo>
                  <a:lnTo>
                    <a:pt x="1070169" y="1181100"/>
                  </a:lnTo>
                  <a:lnTo>
                    <a:pt x="1101087" y="1143000"/>
                  </a:lnTo>
                  <a:lnTo>
                    <a:pt x="1131444" y="1104900"/>
                  </a:lnTo>
                  <a:lnTo>
                    <a:pt x="1162704" y="1066800"/>
                  </a:lnTo>
                  <a:lnTo>
                    <a:pt x="1194849" y="1028700"/>
                  </a:lnTo>
                  <a:lnTo>
                    <a:pt x="1227859" y="990600"/>
                  </a:lnTo>
                  <a:lnTo>
                    <a:pt x="1261717" y="952500"/>
                  </a:lnTo>
                  <a:lnTo>
                    <a:pt x="1296402" y="914400"/>
                  </a:lnTo>
                  <a:lnTo>
                    <a:pt x="1331896" y="876300"/>
                  </a:lnTo>
                  <a:lnTo>
                    <a:pt x="1368181" y="838200"/>
                  </a:lnTo>
                  <a:lnTo>
                    <a:pt x="1405237" y="812800"/>
                  </a:lnTo>
                  <a:lnTo>
                    <a:pt x="1443046" y="774700"/>
                  </a:lnTo>
                  <a:lnTo>
                    <a:pt x="1481588" y="736600"/>
                  </a:lnTo>
                  <a:lnTo>
                    <a:pt x="1520844" y="698500"/>
                  </a:lnTo>
                  <a:lnTo>
                    <a:pt x="1560797" y="673100"/>
                  </a:lnTo>
                  <a:lnTo>
                    <a:pt x="1601426" y="635000"/>
                  </a:lnTo>
                  <a:lnTo>
                    <a:pt x="1642713" y="609600"/>
                  </a:lnTo>
                  <a:lnTo>
                    <a:pt x="1684640" y="571500"/>
                  </a:lnTo>
                  <a:lnTo>
                    <a:pt x="1727187" y="546100"/>
                  </a:lnTo>
                  <a:lnTo>
                    <a:pt x="1770335" y="508000"/>
                  </a:lnTo>
                  <a:lnTo>
                    <a:pt x="1858369" y="457200"/>
                  </a:lnTo>
                  <a:lnTo>
                    <a:pt x="1948481" y="406400"/>
                  </a:lnTo>
                  <a:lnTo>
                    <a:pt x="1994217" y="368300"/>
                  </a:lnTo>
                  <a:lnTo>
                    <a:pt x="2040358" y="355600"/>
                  </a:lnTo>
                  <a:lnTo>
                    <a:pt x="2228266" y="254000"/>
                  </a:lnTo>
                  <a:lnTo>
                    <a:pt x="2275900" y="241300"/>
                  </a:lnTo>
                  <a:lnTo>
                    <a:pt x="2323724" y="215900"/>
                  </a:lnTo>
                  <a:lnTo>
                    <a:pt x="2371704" y="203200"/>
                  </a:lnTo>
                  <a:lnTo>
                    <a:pt x="2419804" y="177800"/>
                  </a:lnTo>
                  <a:lnTo>
                    <a:pt x="2516218" y="152400"/>
                  </a:lnTo>
                  <a:lnTo>
                    <a:pt x="2564462" y="127000"/>
                  </a:lnTo>
                  <a:lnTo>
                    <a:pt x="2708907" y="88900"/>
                  </a:lnTo>
                  <a:lnTo>
                    <a:pt x="2810205" y="63500"/>
                  </a:lnTo>
                  <a:lnTo>
                    <a:pt x="2860508" y="63500"/>
                  </a:lnTo>
                  <a:lnTo>
                    <a:pt x="2960240" y="38100"/>
                  </a:lnTo>
                  <a:lnTo>
                    <a:pt x="3009596" y="38100"/>
                  </a:lnTo>
                  <a:lnTo>
                    <a:pt x="3058564" y="25400"/>
                  </a:lnTo>
                  <a:lnTo>
                    <a:pt x="3107106" y="25400"/>
                  </a:lnTo>
                  <a:lnTo>
                    <a:pt x="3155185" y="12700"/>
                  </a:lnTo>
                  <a:lnTo>
                    <a:pt x="3261627" y="12700"/>
                  </a:lnTo>
                  <a:lnTo>
                    <a:pt x="3313723" y="0"/>
                  </a:lnTo>
                  <a:close/>
                </a:path>
                <a:path w="6257925" h="6210300">
                  <a:moveTo>
                    <a:pt x="6257541" y="3670300"/>
                  </a:moveTo>
                  <a:lnTo>
                    <a:pt x="6242550" y="3708400"/>
                  </a:lnTo>
                  <a:lnTo>
                    <a:pt x="6226093" y="3759200"/>
                  </a:lnTo>
                  <a:lnTo>
                    <a:pt x="6208089" y="3810000"/>
                  </a:lnTo>
                  <a:lnTo>
                    <a:pt x="6188453" y="3860800"/>
                  </a:lnTo>
                  <a:lnTo>
                    <a:pt x="6171513" y="3911600"/>
                  </a:lnTo>
                  <a:lnTo>
                    <a:pt x="6153296" y="3949700"/>
                  </a:lnTo>
                  <a:lnTo>
                    <a:pt x="6133851" y="4000500"/>
                  </a:lnTo>
                  <a:lnTo>
                    <a:pt x="6113222" y="4038600"/>
                  </a:lnTo>
                  <a:lnTo>
                    <a:pt x="6091456" y="4089400"/>
                  </a:lnTo>
                  <a:lnTo>
                    <a:pt x="6068599" y="4140200"/>
                  </a:lnTo>
                  <a:lnTo>
                    <a:pt x="6044698" y="4178300"/>
                  </a:lnTo>
                  <a:lnTo>
                    <a:pt x="6019797" y="4229100"/>
                  </a:lnTo>
                  <a:lnTo>
                    <a:pt x="5996110" y="4267200"/>
                  </a:lnTo>
                  <a:lnTo>
                    <a:pt x="5971449" y="4305300"/>
                  </a:lnTo>
                  <a:lnTo>
                    <a:pt x="5945818" y="4356100"/>
                  </a:lnTo>
                  <a:lnTo>
                    <a:pt x="5919220" y="4394200"/>
                  </a:lnTo>
                  <a:lnTo>
                    <a:pt x="5891662" y="4432300"/>
                  </a:lnTo>
                  <a:lnTo>
                    <a:pt x="5863145" y="4470400"/>
                  </a:lnTo>
                  <a:lnTo>
                    <a:pt x="5833676" y="4508500"/>
                  </a:lnTo>
                  <a:lnTo>
                    <a:pt x="5803257" y="4559300"/>
                  </a:lnTo>
                  <a:lnTo>
                    <a:pt x="5771893" y="4597400"/>
                  </a:lnTo>
                  <a:lnTo>
                    <a:pt x="5741391" y="4635500"/>
                  </a:lnTo>
                  <a:lnTo>
                    <a:pt x="5709937" y="4673600"/>
                  </a:lnTo>
                  <a:lnTo>
                    <a:pt x="5677556" y="4711700"/>
                  </a:lnTo>
                  <a:lnTo>
                    <a:pt x="5644272" y="4749800"/>
                  </a:lnTo>
                  <a:lnTo>
                    <a:pt x="5610107" y="4787900"/>
                  </a:lnTo>
                  <a:lnTo>
                    <a:pt x="5575087" y="4826000"/>
                  </a:lnTo>
                  <a:lnTo>
                    <a:pt x="5539235" y="4864100"/>
                  </a:lnTo>
                  <a:lnTo>
                    <a:pt x="5502575" y="4889500"/>
                  </a:lnTo>
                  <a:lnTo>
                    <a:pt x="5465131" y="4927600"/>
                  </a:lnTo>
                  <a:lnTo>
                    <a:pt x="5426927" y="4965700"/>
                  </a:lnTo>
                  <a:lnTo>
                    <a:pt x="5387986" y="5003800"/>
                  </a:lnTo>
                  <a:lnTo>
                    <a:pt x="5348333" y="5029200"/>
                  </a:lnTo>
                  <a:lnTo>
                    <a:pt x="5307992" y="5067300"/>
                  </a:lnTo>
                  <a:lnTo>
                    <a:pt x="5266985" y="5092700"/>
                  </a:lnTo>
                  <a:lnTo>
                    <a:pt x="5225338" y="5130800"/>
                  </a:lnTo>
                  <a:lnTo>
                    <a:pt x="5183074" y="5156200"/>
                  </a:lnTo>
                  <a:lnTo>
                    <a:pt x="5140217" y="5194300"/>
                  </a:lnTo>
                  <a:lnTo>
                    <a:pt x="5096791" y="5219700"/>
                  </a:lnTo>
                  <a:lnTo>
                    <a:pt x="5008402" y="5270500"/>
                  </a:lnTo>
                  <a:lnTo>
                    <a:pt x="4963447" y="5308600"/>
                  </a:lnTo>
                  <a:lnTo>
                    <a:pt x="4917993" y="5334000"/>
                  </a:lnTo>
                  <a:lnTo>
                    <a:pt x="4779028" y="5410200"/>
                  </a:lnTo>
                  <a:lnTo>
                    <a:pt x="4731967" y="5422900"/>
                  </a:lnTo>
                  <a:lnTo>
                    <a:pt x="4636970" y="5473700"/>
                  </a:lnTo>
                  <a:lnTo>
                    <a:pt x="4589111" y="5486400"/>
                  </a:lnTo>
                  <a:lnTo>
                    <a:pt x="4541063" y="5511800"/>
                  </a:lnTo>
                  <a:lnTo>
                    <a:pt x="4492866" y="5524500"/>
                  </a:lnTo>
                  <a:lnTo>
                    <a:pt x="4444558" y="5549900"/>
                  </a:lnTo>
                  <a:lnTo>
                    <a:pt x="4154548" y="5626100"/>
                  </a:lnTo>
                  <a:lnTo>
                    <a:pt x="3952659" y="5676900"/>
                  </a:lnTo>
                  <a:lnTo>
                    <a:pt x="3902813" y="5676900"/>
                  </a:lnTo>
                  <a:lnTo>
                    <a:pt x="3853323" y="5689600"/>
                  </a:lnTo>
                  <a:lnTo>
                    <a:pt x="3804241" y="5689600"/>
                  </a:lnTo>
                  <a:lnTo>
                    <a:pt x="3755619" y="5702300"/>
                  </a:lnTo>
                  <a:lnTo>
                    <a:pt x="3707508" y="5702300"/>
                  </a:lnTo>
                  <a:lnTo>
                    <a:pt x="3627445" y="5715000"/>
                  </a:lnTo>
                  <a:lnTo>
                    <a:pt x="5248000" y="5715000"/>
                  </a:lnTo>
                  <a:lnTo>
                    <a:pt x="5377370" y="5638800"/>
                  </a:lnTo>
                  <a:lnTo>
                    <a:pt x="5419667" y="5613400"/>
                  </a:lnTo>
                  <a:lnTo>
                    <a:pt x="5461506" y="5575300"/>
                  </a:lnTo>
                  <a:lnTo>
                    <a:pt x="5543755" y="5524500"/>
                  </a:lnTo>
                  <a:lnTo>
                    <a:pt x="5584134" y="5486400"/>
                  </a:lnTo>
                  <a:lnTo>
                    <a:pt x="5623995" y="5461000"/>
                  </a:lnTo>
                  <a:lnTo>
                    <a:pt x="5663324" y="5422900"/>
                  </a:lnTo>
                  <a:lnTo>
                    <a:pt x="5702105" y="5397500"/>
                  </a:lnTo>
                  <a:lnTo>
                    <a:pt x="5740324" y="5359400"/>
                  </a:lnTo>
                  <a:lnTo>
                    <a:pt x="5777964" y="5334000"/>
                  </a:lnTo>
                  <a:lnTo>
                    <a:pt x="5815012" y="5295900"/>
                  </a:lnTo>
                  <a:lnTo>
                    <a:pt x="5851451" y="5257800"/>
                  </a:lnTo>
                  <a:lnTo>
                    <a:pt x="5887267" y="5232400"/>
                  </a:lnTo>
                  <a:lnTo>
                    <a:pt x="5922444" y="5194300"/>
                  </a:lnTo>
                  <a:lnTo>
                    <a:pt x="5956968" y="5156200"/>
                  </a:lnTo>
                  <a:lnTo>
                    <a:pt x="5990822" y="5118100"/>
                  </a:lnTo>
                  <a:lnTo>
                    <a:pt x="6023993" y="5080000"/>
                  </a:lnTo>
                  <a:lnTo>
                    <a:pt x="6056465" y="5054600"/>
                  </a:lnTo>
                  <a:lnTo>
                    <a:pt x="6088222" y="5016500"/>
                  </a:lnTo>
                  <a:lnTo>
                    <a:pt x="6119249" y="4978400"/>
                  </a:lnTo>
                  <a:lnTo>
                    <a:pt x="6149532" y="4940300"/>
                  </a:lnTo>
                  <a:lnTo>
                    <a:pt x="6179055" y="4902200"/>
                  </a:lnTo>
                  <a:lnTo>
                    <a:pt x="6199123" y="4876800"/>
                  </a:lnTo>
                  <a:lnTo>
                    <a:pt x="6218918" y="4851400"/>
                  </a:lnTo>
                  <a:lnTo>
                    <a:pt x="6238402" y="4826000"/>
                  </a:lnTo>
                  <a:lnTo>
                    <a:pt x="6257541" y="4800600"/>
                  </a:lnTo>
                  <a:lnTo>
                    <a:pt x="6257541" y="3670300"/>
                  </a:lnTo>
                  <a:close/>
                </a:path>
              </a:pathLst>
            </a:custGeom>
            <a:solidFill>
              <a:srgbClr val="F0F1F1">
                <a:alpha val="4196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480047" y="9142"/>
              <a:ext cx="5270500" cy="6849109"/>
            </a:xfrm>
            <a:custGeom>
              <a:avLst/>
              <a:gdLst/>
              <a:ahLst/>
              <a:cxnLst/>
              <a:rect l="l" t="t" r="r" b="b"/>
              <a:pathLst>
                <a:path w="5270500" h="6849109">
                  <a:moveTo>
                    <a:pt x="5269992" y="0"/>
                  </a:moveTo>
                  <a:lnTo>
                    <a:pt x="0" y="0"/>
                  </a:lnTo>
                  <a:lnTo>
                    <a:pt x="0" y="6848854"/>
                  </a:lnTo>
                  <a:lnTo>
                    <a:pt x="5269992" y="6848854"/>
                  </a:lnTo>
                  <a:lnTo>
                    <a:pt x="5269992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79464" y="466343"/>
              <a:ext cx="5593080" cy="6056630"/>
            </a:xfrm>
            <a:custGeom>
              <a:avLst/>
              <a:gdLst/>
              <a:ahLst/>
              <a:cxnLst/>
              <a:rect l="l" t="t" r="r" b="b"/>
              <a:pathLst>
                <a:path w="5593080" h="6056630">
                  <a:moveTo>
                    <a:pt x="201168" y="0"/>
                  </a:moveTo>
                  <a:lnTo>
                    <a:pt x="0" y="0"/>
                  </a:lnTo>
                  <a:lnTo>
                    <a:pt x="0" y="1685544"/>
                  </a:lnTo>
                  <a:lnTo>
                    <a:pt x="201168" y="1685544"/>
                  </a:lnTo>
                  <a:lnTo>
                    <a:pt x="201168" y="0"/>
                  </a:lnTo>
                  <a:close/>
                </a:path>
                <a:path w="5593080" h="6056630">
                  <a:moveTo>
                    <a:pt x="5593080" y="2191524"/>
                  </a:moveTo>
                  <a:lnTo>
                    <a:pt x="5117592" y="2191524"/>
                  </a:lnTo>
                  <a:lnTo>
                    <a:pt x="5117592" y="6056376"/>
                  </a:lnTo>
                  <a:lnTo>
                    <a:pt x="5593080" y="6056376"/>
                  </a:lnTo>
                  <a:lnTo>
                    <a:pt x="5593080" y="2191524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78484"/>
            <a:ext cx="49085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95" b="0">
                <a:solidFill>
                  <a:srgbClr val="84B940"/>
                </a:solidFill>
                <a:latin typeface="Lucida Sans Unicode"/>
                <a:cs typeface="Lucida Sans Unicode"/>
              </a:rPr>
              <a:t>01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463" y="1438655"/>
            <a:ext cx="493395" cy="3998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3200" spc="-195">
                <a:solidFill>
                  <a:srgbClr val="84B940"/>
                </a:solidFill>
                <a:latin typeface="Lucida Sans Unicode"/>
                <a:cs typeface="Lucida Sans Unicode"/>
              </a:rPr>
              <a:t>02</a:t>
            </a:r>
            <a:endParaRPr sz="3200">
              <a:latin typeface="Lucida Sans Unicode"/>
              <a:cs typeface="Lucida Sans Unicode"/>
            </a:endParaRPr>
          </a:p>
          <a:p>
            <a:pPr marL="13335">
              <a:lnSpc>
                <a:spcPct val="100000"/>
              </a:lnSpc>
              <a:spcBef>
                <a:spcPts val="3050"/>
              </a:spcBef>
            </a:pPr>
            <a:r>
              <a:rPr dirty="0" sz="3200" spc="-195">
                <a:solidFill>
                  <a:srgbClr val="84B940"/>
                </a:solidFill>
                <a:latin typeface="Lucida Sans Unicode"/>
                <a:cs typeface="Lucida Sans Unicode"/>
              </a:rPr>
              <a:t>03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050"/>
              </a:spcBef>
            </a:pPr>
            <a:r>
              <a:rPr dirty="0" sz="3200" spc="-195">
                <a:solidFill>
                  <a:srgbClr val="84B940"/>
                </a:solidFill>
                <a:latin typeface="Lucida Sans Unicode"/>
                <a:cs typeface="Lucida Sans Unicode"/>
              </a:rPr>
              <a:t>04</a:t>
            </a:r>
            <a:endParaRPr sz="3200">
              <a:latin typeface="Lucida Sans Unicode"/>
              <a:cs typeface="Lucida Sans Unicode"/>
            </a:endParaRPr>
          </a:p>
          <a:p>
            <a:pPr marL="15240">
              <a:lnSpc>
                <a:spcPct val="100000"/>
              </a:lnSpc>
              <a:spcBef>
                <a:spcPts val="2935"/>
              </a:spcBef>
            </a:pPr>
            <a:r>
              <a:rPr dirty="0" sz="3200" spc="-195">
                <a:solidFill>
                  <a:srgbClr val="84B940"/>
                </a:solidFill>
                <a:latin typeface="Lucida Sans Unicode"/>
                <a:cs typeface="Lucida Sans Unicode"/>
              </a:rPr>
              <a:t>05</a:t>
            </a:r>
            <a:endParaRPr sz="3200">
              <a:latin typeface="Lucida Sans Unicode"/>
              <a:cs typeface="Lucida Sans Unicode"/>
            </a:endParaRPr>
          </a:p>
          <a:p>
            <a:pPr marL="15240">
              <a:lnSpc>
                <a:spcPct val="100000"/>
              </a:lnSpc>
              <a:spcBef>
                <a:spcPts val="3050"/>
              </a:spcBef>
            </a:pPr>
            <a:r>
              <a:rPr dirty="0" sz="3200" spc="-195">
                <a:solidFill>
                  <a:srgbClr val="84B940"/>
                </a:solidFill>
                <a:latin typeface="Lucida Sans Unicode"/>
                <a:cs typeface="Lucida Sans Unicode"/>
              </a:rPr>
              <a:t>06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6804" y="746633"/>
            <a:ext cx="369125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latin typeface="Lucida Sans Unicode"/>
                <a:cs typeface="Lucida Sans Unicode"/>
              </a:rPr>
              <a:t>Introducción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10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Oficinas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Sostenibles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3588" y="666717"/>
            <a:ext cx="4153535" cy="471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FFFFFF"/>
                </a:solidFill>
                <a:latin typeface="Lucida Sans Unicode"/>
                <a:cs typeface="Lucida Sans Unicode"/>
              </a:rPr>
              <a:t>oficinas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sostenibles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son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tema 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candente.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Sin </a:t>
            </a:r>
            <a:r>
              <a:rPr dirty="0" sz="1900" spc="-5">
                <a:solidFill>
                  <a:srgbClr val="FFFFFF"/>
                </a:solidFill>
                <a:latin typeface="Lucida Sans Unicode"/>
                <a:cs typeface="Lucida Sans Unicode"/>
              </a:rPr>
              <a:t>un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planeta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saludable, </a:t>
            </a:r>
            <a:r>
              <a:rPr dirty="0" sz="1900" spc="-5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9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Lucida Sans Unicode"/>
                <a:cs typeface="Lucida Sans Unicode"/>
              </a:rPr>
              <a:t>empresa</a:t>
            </a:r>
            <a:r>
              <a:rPr dirty="0" sz="19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dirty="0" sz="19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podrá</a:t>
            </a:r>
            <a:r>
              <a:rPr dirty="0" sz="19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funcionar.</a:t>
            </a:r>
            <a:endParaRPr sz="1900">
              <a:latin typeface="Lucida Sans Unicode"/>
              <a:cs typeface="Lucida Sans Unicode"/>
            </a:endParaRPr>
          </a:p>
          <a:p>
            <a:pPr marL="12700" marR="33020">
              <a:lnSpc>
                <a:spcPct val="135200"/>
              </a:lnSpc>
            </a:pPr>
            <a:r>
              <a:rPr dirty="0" sz="1900" spc="-5">
                <a:solidFill>
                  <a:srgbClr val="FFFFFF"/>
                </a:solidFill>
                <a:latin typeface="Lucida Sans Unicode"/>
                <a:cs typeface="Lucida Sans Unicode"/>
              </a:rPr>
              <a:t>Hacer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tu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oficina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más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sostenible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trae 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muchas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ventajas. </a:t>
            </a:r>
            <a:r>
              <a:rPr dirty="0" sz="1900" spc="1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Módulo </a:t>
            </a:r>
            <a:r>
              <a:rPr dirty="0" sz="1900" spc="-105">
                <a:solidFill>
                  <a:srgbClr val="FFFFFF"/>
                </a:solidFill>
                <a:latin typeface="Lucida Sans Unicode"/>
                <a:cs typeface="Lucida Sans Unicode"/>
              </a:rPr>
              <a:t>3, </a:t>
            </a:r>
            <a:r>
              <a:rPr dirty="0" sz="19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aprenderá</a:t>
            </a:r>
            <a:r>
              <a:rPr dirty="0" sz="1900" spc="-1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sobre</a:t>
            </a:r>
            <a:r>
              <a:rPr dirty="0" sz="19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acciones</a:t>
            </a:r>
            <a:r>
              <a:rPr dirty="0" sz="19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9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oficina </a:t>
            </a:r>
            <a:r>
              <a:rPr dirty="0" sz="1900" spc="-5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sostenibles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que </a:t>
            </a:r>
            <a:r>
              <a:rPr dirty="0" sz="1900" spc="-30">
                <a:solidFill>
                  <a:srgbClr val="FFFFFF"/>
                </a:solidFill>
                <a:latin typeface="Lucida Sans Unicode"/>
                <a:cs typeface="Lucida Sans Unicode"/>
              </a:rPr>
              <a:t>son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efectivas y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pueden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ahorrar </a:t>
            </a:r>
            <a:r>
              <a:rPr dirty="0" sz="1900" spc="-15">
                <a:solidFill>
                  <a:srgbClr val="FFFFFF"/>
                </a:solidFill>
                <a:latin typeface="Lucida Sans Unicode"/>
                <a:cs typeface="Lucida Sans Unicode"/>
              </a:rPr>
              <a:t>dinero </a:t>
            </a:r>
            <a:r>
              <a:rPr dirty="0" sz="1900" spc="15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PYME, </a:t>
            </a:r>
            <a:r>
              <a:rPr dirty="0" sz="1900" spc="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Lucida Sans Unicode"/>
                <a:cs typeface="Lucida Sans Unicode"/>
              </a:rPr>
              <a:t>recaudar</a:t>
            </a:r>
            <a:endParaRPr sz="1900">
              <a:latin typeface="Lucida Sans Unicode"/>
              <a:cs typeface="Lucida Sans Unicode"/>
            </a:endParaRPr>
          </a:p>
          <a:p>
            <a:pPr algn="just" marL="12700" marR="815975">
              <a:lnSpc>
                <a:spcPts val="3080"/>
              </a:lnSpc>
              <a:spcBef>
                <a:spcPts val="65"/>
              </a:spcBef>
            </a:pP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eficiencia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operativa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proporcionar 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entorno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más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limpio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saludable 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6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personal.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9547" y="1581403"/>
            <a:ext cx="3096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Lucida Sans Unicode"/>
                <a:cs typeface="Lucida Sans Unicode"/>
              </a:rPr>
              <a:t>¿Cómo</a:t>
            </a:r>
            <a:r>
              <a:rPr dirty="0" sz="1800" spc="-114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se</a:t>
            </a:r>
            <a:r>
              <a:rPr dirty="0" sz="1800" spc="-114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beneficia</a:t>
            </a:r>
            <a:r>
              <a:rPr dirty="0" sz="1800" spc="-114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la</a:t>
            </a:r>
            <a:r>
              <a:rPr dirty="0" sz="1800" spc="-114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pyme?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9547" y="2264156"/>
            <a:ext cx="4076065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8400"/>
              </a:lnSpc>
              <a:spcBef>
                <a:spcPts val="100"/>
              </a:spcBef>
            </a:pPr>
            <a:r>
              <a:rPr dirty="0" sz="1250" spc="-5">
                <a:latin typeface="Lucida Sans Unicode"/>
                <a:cs typeface="Lucida Sans Unicode"/>
              </a:rPr>
              <a:t>Primeros</a:t>
            </a:r>
            <a:r>
              <a:rPr dirty="0" sz="1250" spc="-75">
                <a:latin typeface="Lucida Sans Unicode"/>
                <a:cs typeface="Lucida Sans Unicode"/>
              </a:rPr>
              <a:t> </a:t>
            </a:r>
            <a:r>
              <a:rPr dirty="0" sz="1250" spc="-20">
                <a:latin typeface="Lucida Sans Unicode"/>
                <a:cs typeface="Lucida Sans Unicode"/>
              </a:rPr>
              <a:t>pasos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 spc="-20">
                <a:latin typeface="Lucida Sans Unicode"/>
                <a:cs typeface="Lucida Sans Unicode"/>
              </a:rPr>
              <a:t>y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 spc="-25">
                <a:latin typeface="Lucida Sans Unicode"/>
                <a:cs typeface="Lucida Sans Unicode"/>
              </a:rPr>
              <a:t>victorias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 spc="-25">
                <a:latin typeface="Lucida Sans Unicode"/>
                <a:cs typeface="Lucida Sans Unicode"/>
              </a:rPr>
              <a:t>fáciles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para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>
                <a:latin typeface="Lucida Sans Unicode"/>
                <a:cs typeface="Lucida Sans Unicode"/>
              </a:rPr>
              <a:t>una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 spc="-25">
                <a:latin typeface="Lucida Sans Unicode"/>
                <a:cs typeface="Lucida Sans Unicode"/>
              </a:rPr>
              <a:t>oficina</a:t>
            </a:r>
            <a:r>
              <a:rPr dirty="0" sz="1250" spc="-70">
                <a:latin typeface="Lucida Sans Unicode"/>
                <a:cs typeface="Lucida Sans Unicode"/>
              </a:rPr>
              <a:t> </a:t>
            </a:r>
            <a:r>
              <a:rPr dirty="0" sz="1250" spc="-10">
                <a:latin typeface="Lucida Sans Unicode"/>
                <a:cs typeface="Lucida Sans Unicode"/>
              </a:rPr>
              <a:t>más </a:t>
            </a:r>
            <a:r>
              <a:rPr dirty="0" sz="1250" spc="-380">
                <a:latin typeface="Lucida Sans Unicode"/>
                <a:cs typeface="Lucida Sans Unicode"/>
              </a:rPr>
              <a:t> </a:t>
            </a:r>
            <a:r>
              <a:rPr dirty="0" sz="1250" spc="-20">
                <a:latin typeface="Lucida Sans Unicode"/>
                <a:cs typeface="Lucida Sans Unicode"/>
              </a:rPr>
              <a:t>ecológica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8024" y="3150742"/>
            <a:ext cx="4021454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dirty="0" sz="1700" spc="-105">
                <a:latin typeface="Lucida Sans Unicode"/>
                <a:cs typeface="Lucida Sans Unicode"/>
              </a:rPr>
              <a:t>7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pasos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para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desarrollar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su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primer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plan 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gestión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oficina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sostenible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0767" y="4217161"/>
            <a:ext cx="42119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Lucida Sans Unicode"/>
                <a:cs typeface="Lucida Sans Unicode"/>
              </a:rPr>
              <a:t>Bienestar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Sostenibilidad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los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Empleados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0767" y="5117591"/>
            <a:ext cx="27641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Lucida Sans Unicode"/>
                <a:cs typeface="Lucida Sans Unicode"/>
              </a:rPr>
              <a:t>Descripción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5">
                <a:latin typeface="Lucida Sans Unicode"/>
                <a:cs typeface="Lucida Sans Unicode"/>
              </a:rPr>
              <a:t>general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y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30">
                <a:latin typeface="Lucida Sans Unicode"/>
                <a:cs typeface="Lucida Sans Unicode"/>
              </a:rPr>
              <a:t>conclusión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223" y="6002578"/>
            <a:ext cx="5506720" cy="25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650" spc="-5">
                <a:latin typeface="Lucida Sans Unicode"/>
                <a:cs typeface="Lucida Sans Unicode"/>
              </a:rPr>
              <a:t>Este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proyecto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>
                <a:latin typeface="Lucida Sans Unicode"/>
                <a:cs typeface="Lucida Sans Unicode"/>
              </a:rPr>
              <a:t>ha</a:t>
            </a:r>
            <a:r>
              <a:rPr dirty="0" sz="650" spc="-30">
                <a:latin typeface="Lucida Sans Unicode"/>
                <a:cs typeface="Lucida Sans Unicode"/>
              </a:rPr>
              <a:t> </a:t>
            </a:r>
            <a:r>
              <a:rPr dirty="0" sz="650" spc="-15">
                <a:latin typeface="Lucida Sans Unicode"/>
                <a:cs typeface="Lucida Sans Unicode"/>
              </a:rPr>
              <a:t>sido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financiado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con</a:t>
            </a:r>
            <a:r>
              <a:rPr dirty="0" sz="650" spc="-3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el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apoyo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de</a:t>
            </a:r>
            <a:r>
              <a:rPr dirty="0" sz="650" spc="-3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la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5">
                <a:latin typeface="Lucida Sans Unicode"/>
                <a:cs typeface="Lucida Sans Unicode"/>
              </a:rPr>
              <a:t>Comisión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Europea.</a:t>
            </a:r>
            <a:r>
              <a:rPr dirty="0" sz="650" spc="-30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Esta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5">
                <a:latin typeface="Lucida Sans Unicode"/>
                <a:cs typeface="Lucida Sans Unicode"/>
              </a:rPr>
              <a:t>publicación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[comunicación]</a:t>
            </a:r>
            <a:r>
              <a:rPr dirty="0" sz="650" spc="-3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refleja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únicamente</a:t>
            </a:r>
            <a:r>
              <a:rPr dirty="0" sz="650" spc="-30">
                <a:latin typeface="Lucida Sans Unicode"/>
                <a:cs typeface="Lucida Sans Unicode"/>
              </a:rPr>
              <a:t> </a:t>
            </a:r>
            <a:r>
              <a:rPr dirty="0" sz="650" spc="-20">
                <a:latin typeface="Lucida Sans Unicode"/>
                <a:cs typeface="Lucida Sans Unicode"/>
              </a:rPr>
              <a:t>los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puntos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de</a:t>
            </a:r>
            <a:r>
              <a:rPr dirty="0" sz="650" spc="-3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vista </a:t>
            </a:r>
            <a:r>
              <a:rPr dirty="0" sz="650" spc="-195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del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autor,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y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la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5">
                <a:latin typeface="Lucida Sans Unicode"/>
                <a:cs typeface="Lucida Sans Unicode"/>
              </a:rPr>
              <a:t>Comisión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no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se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hace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responsable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del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uso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que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pueda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hacerse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5">
                <a:latin typeface="Lucida Sans Unicode"/>
                <a:cs typeface="Lucida Sans Unicode"/>
              </a:rPr>
              <a:t>de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la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información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 spc="-10">
                <a:latin typeface="Lucida Sans Unicode"/>
                <a:cs typeface="Lucida Sans Unicode"/>
              </a:rPr>
              <a:t>contenida</a:t>
            </a:r>
            <a:r>
              <a:rPr dirty="0" sz="650" spc="-40">
                <a:latin typeface="Lucida Sans Unicode"/>
                <a:cs typeface="Lucida Sans Unicode"/>
              </a:rPr>
              <a:t> </a:t>
            </a:r>
            <a:r>
              <a:rPr dirty="0" sz="650">
                <a:latin typeface="Lucida Sans Unicode"/>
                <a:cs typeface="Lucida Sans Unicode"/>
              </a:rPr>
              <a:t>en</a:t>
            </a:r>
            <a:r>
              <a:rPr dirty="0" sz="650" spc="-35">
                <a:latin typeface="Lucida Sans Unicode"/>
                <a:cs typeface="Lucida Sans Unicode"/>
              </a:rPr>
              <a:t> </a:t>
            </a:r>
            <a:r>
              <a:rPr dirty="0" sz="650" spc="-15">
                <a:latin typeface="Lucida Sans Unicode"/>
                <a:cs typeface="Lucida Sans Unicode"/>
              </a:rPr>
              <a:t>ella.</a:t>
            </a:r>
            <a:endParaRPr sz="65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43219" y="3579443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272" y="2688335"/>
            <a:ext cx="1478280" cy="14813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3236" y="669507"/>
            <a:ext cx="1859280" cy="14725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890"/>
              </a:lnSpc>
            </a:pPr>
            <a:r>
              <a:rPr dirty="0" sz="2600" spc="30">
                <a:solidFill>
                  <a:srgbClr val="46883F"/>
                </a:solidFill>
              </a:rPr>
              <a:t>10.</a:t>
            </a:r>
            <a:r>
              <a:rPr dirty="0" sz="2600" spc="-50">
                <a:solidFill>
                  <a:srgbClr val="46883F"/>
                </a:solidFill>
              </a:rPr>
              <a:t> </a:t>
            </a:r>
            <a:r>
              <a:rPr dirty="0" sz="2600" spc="-110">
                <a:solidFill>
                  <a:srgbClr val="46883F"/>
                </a:solidFill>
              </a:rPr>
              <a:t>Se</a:t>
            </a:r>
            <a:r>
              <a:rPr dirty="0" sz="2600" spc="-50">
                <a:solidFill>
                  <a:srgbClr val="46883F"/>
                </a:solidFill>
              </a:rPr>
              <a:t> </a:t>
            </a:r>
            <a:r>
              <a:rPr dirty="0" sz="2600" spc="80">
                <a:solidFill>
                  <a:srgbClr val="46883F"/>
                </a:solidFill>
              </a:rPr>
              <a:t>jacta  </a:t>
            </a:r>
            <a:r>
              <a:rPr dirty="0" sz="2800" spc="65">
                <a:solidFill>
                  <a:srgbClr val="46883F"/>
                </a:solidFill>
              </a:rPr>
              <a:t>cognitivo </a:t>
            </a:r>
            <a:r>
              <a:rPr dirty="0" sz="2800" spc="70">
                <a:solidFill>
                  <a:srgbClr val="46883F"/>
                </a:solidFill>
              </a:rPr>
              <a:t> </a:t>
            </a:r>
            <a:r>
              <a:rPr dirty="0" sz="2400" spc="50">
                <a:solidFill>
                  <a:srgbClr val="46883F"/>
                </a:solidFill>
              </a:rPr>
              <a:t>pensando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8430" y="658791"/>
            <a:ext cx="6630034" cy="1343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dirty="0" sz="1700" spc="30">
                <a:solidFill>
                  <a:srgbClr val="FFFFFF"/>
                </a:solidFill>
                <a:latin typeface="Lucida Sans Unicode"/>
                <a:cs typeface="Lucida Sans Unicode"/>
              </a:rPr>
              <a:t>Un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estudio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reciente </a:t>
            </a:r>
            <a:r>
              <a:rPr dirty="0" u="heavy" sz="1700" spc="-25">
                <a:solidFill>
                  <a:srgbClr val="FFFFFF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(</a:t>
            </a:r>
            <a:r>
              <a:rPr dirty="0" u="heavy" sz="1700" spc="-2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El estudio </a:t>
            </a:r>
            <a:r>
              <a:rPr dirty="0" u="heavy" sz="1700" spc="-55">
                <a:solidFill>
                  <a:srgbClr val="86A56D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COGfx</a:t>
            </a:r>
            <a:r>
              <a:rPr dirty="0" u="heavy" sz="1700" spc="-55">
                <a:solidFill>
                  <a:srgbClr val="FFFFFF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) </a:t>
            </a:r>
            <a:r>
              <a:rPr dirty="0" u="heavy" sz="1700" spc="-5">
                <a:solidFill>
                  <a:srgbClr val="FFFFFF"/>
                </a:solidFill>
                <a:uFill>
                  <a:solidFill>
                    <a:srgbClr val="86A66D"/>
                  </a:solidFill>
                </a:uFill>
                <a:latin typeface="Lucida Sans Unicode"/>
                <a:cs typeface="Lucida Sans Unicode"/>
                <a:hlinkClick r:id="rId3"/>
              </a:rPr>
              <a:t>re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vela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que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las oficinas </a:t>
            </a:r>
            <a:r>
              <a:rPr dirty="0" sz="17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Lucida Sans Unicode"/>
                <a:cs typeface="Lucida Sans Unicode"/>
              </a:rPr>
              <a:t>sostenibles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producen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FFFFFF"/>
                </a:solidFill>
                <a:latin typeface="Lucida Sans Unicode"/>
                <a:cs typeface="Lucida Sans Unicode"/>
              </a:rPr>
              <a:t>aumento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5">
                <a:solidFill>
                  <a:srgbClr val="FFFFFF"/>
                </a:solidFill>
                <a:latin typeface="Lucida Sans Unicode"/>
                <a:cs typeface="Lucida Sans Unicode"/>
              </a:rPr>
              <a:t>26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por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ciento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la  </a:t>
            </a:r>
            <a:r>
              <a:rPr dirty="0" sz="1700" spc="-40">
                <a:solidFill>
                  <a:srgbClr val="FFFFFF"/>
                </a:solidFill>
                <a:latin typeface="Lucida Sans Unicode"/>
                <a:cs typeface="Lucida Sans Unicode"/>
              </a:rPr>
              <a:t>cognición.</a:t>
            </a:r>
            <a:r>
              <a:rPr dirty="0" sz="17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7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estudio</a:t>
            </a:r>
            <a:r>
              <a:rPr dirty="0" sz="17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también</a:t>
            </a:r>
            <a:r>
              <a:rPr dirty="0" sz="17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destaca</a:t>
            </a:r>
            <a:r>
              <a:rPr dirty="0" sz="17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mejoras</a:t>
            </a:r>
            <a:r>
              <a:rPr dirty="0" sz="17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significativas</a:t>
            </a:r>
            <a:r>
              <a:rPr dirty="0" sz="17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7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700" spc="-5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uso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información,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estrategia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respuesta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0">
                <a:solidFill>
                  <a:srgbClr val="FFFFFF"/>
                </a:solidFill>
                <a:latin typeface="Lucida Sans Unicode"/>
                <a:cs typeface="Lucida Sans Unicode"/>
              </a:rPr>
              <a:t>crisis.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6294" rIns="0" bIns="0" rtlCol="0" vert="horz">
            <a:spAutoFit/>
          </a:bodyPr>
          <a:lstStyle/>
          <a:p>
            <a:pPr marL="4076700" marR="5080">
              <a:lnSpc>
                <a:spcPct val="127099"/>
              </a:lnSpc>
              <a:spcBef>
                <a:spcPts val="100"/>
              </a:spcBef>
            </a:pPr>
            <a:r>
              <a:rPr dirty="0" spc="-15">
                <a:solidFill>
                  <a:srgbClr val="FFFFFF"/>
                </a:solidFill>
              </a:rPr>
              <a:t>El </a:t>
            </a:r>
            <a:r>
              <a:rPr dirty="0" spc="-10">
                <a:solidFill>
                  <a:srgbClr val="FFFFFF"/>
                </a:solidFill>
              </a:rPr>
              <a:t>enfoque </a:t>
            </a:r>
            <a:r>
              <a:rPr dirty="0" spc="-40">
                <a:solidFill>
                  <a:srgbClr val="FFFFFF"/>
                </a:solidFill>
              </a:rPr>
              <a:t>holístico </a:t>
            </a:r>
            <a:r>
              <a:rPr dirty="0" spc="-10">
                <a:solidFill>
                  <a:srgbClr val="FFFFFF"/>
                </a:solidFill>
              </a:rPr>
              <a:t>de </a:t>
            </a:r>
            <a:r>
              <a:rPr dirty="0" spc="-45">
                <a:solidFill>
                  <a:srgbClr val="FFFFFF"/>
                </a:solidFill>
              </a:rPr>
              <a:t>los </a:t>
            </a:r>
            <a:r>
              <a:rPr dirty="0" spc="-30">
                <a:solidFill>
                  <a:srgbClr val="FFFFFF"/>
                </a:solidFill>
              </a:rPr>
              <a:t>espacios </a:t>
            </a:r>
            <a:r>
              <a:rPr dirty="0" spc="-10">
                <a:solidFill>
                  <a:srgbClr val="FFFFFF"/>
                </a:solidFill>
              </a:rPr>
              <a:t>de </a:t>
            </a:r>
            <a:r>
              <a:rPr dirty="0" spc="-15">
                <a:solidFill>
                  <a:srgbClr val="FFFFFF"/>
                </a:solidFill>
              </a:rPr>
              <a:t>trabajo </a:t>
            </a:r>
            <a:r>
              <a:rPr dirty="0" spc="-10">
                <a:solidFill>
                  <a:srgbClr val="FFFFFF"/>
                </a:solidFill>
              </a:rPr>
              <a:t>ambientalmente 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 spc="-25">
                <a:solidFill>
                  <a:srgbClr val="FFFFFF"/>
                </a:solidFill>
              </a:rPr>
              <a:t>eficientes </a:t>
            </a:r>
            <a:r>
              <a:rPr dirty="0" spc="-40">
                <a:solidFill>
                  <a:srgbClr val="FFFFFF"/>
                </a:solidFill>
              </a:rPr>
              <a:t>prioriza </a:t>
            </a:r>
            <a:r>
              <a:rPr dirty="0" spc="-20">
                <a:solidFill>
                  <a:srgbClr val="FFFFFF"/>
                </a:solidFill>
              </a:rPr>
              <a:t>la </a:t>
            </a:r>
            <a:r>
              <a:rPr dirty="0" spc="-25">
                <a:solidFill>
                  <a:srgbClr val="FFFFFF"/>
                </a:solidFill>
              </a:rPr>
              <a:t>salud </a:t>
            </a:r>
            <a:r>
              <a:rPr dirty="0" spc="-10">
                <a:solidFill>
                  <a:srgbClr val="FFFFFF"/>
                </a:solidFill>
              </a:rPr>
              <a:t>de </a:t>
            </a:r>
            <a:r>
              <a:rPr dirty="0" spc="-30">
                <a:solidFill>
                  <a:srgbClr val="FFFFFF"/>
                </a:solidFill>
              </a:rPr>
              <a:t>todos </a:t>
            </a:r>
            <a:r>
              <a:rPr dirty="0" spc="-45">
                <a:solidFill>
                  <a:srgbClr val="FFFFFF"/>
                </a:solidFill>
              </a:rPr>
              <a:t>los </a:t>
            </a:r>
            <a:r>
              <a:rPr dirty="0" spc="-15">
                <a:solidFill>
                  <a:srgbClr val="FFFFFF"/>
                </a:solidFill>
              </a:rPr>
              <a:t>empleados </a:t>
            </a:r>
            <a:r>
              <a:rPr dirty="0" spc="-25">
                <a:solidFill>
                  <a:srgbClr val="FFFFFF"/>
                </a:solidFill>
              </a:rPr>
              <a:t>y el </a:t>
            </a:r>
            <a:r>
              <a:rPr dirty="0" spc="-20">
                <a:solidFill>
                  <a:srgbClr val="FFFFFF"/>
                </a:solidFill>
              </a:rPr>
              <a:t>medio 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ambiente. </a:t>
            </a:r>
            <a:r>
              <a:rPr dirty="0" spc="-35">
                <a:solidFill>
                  <a:srgbClr val="FFFFFF"/>
                </a:solidFill>
              </a:rPr>
              <a:t>Como </a:t>
            </a:r>
            <a:r>
              <a:rPr dirty="0" spc="-25">
                <a:solidFill>
                  <a:srgbClr val="FFFFFF"/>
                </a:solidFill>
              </a:rPr>
              <a:t>resultado, </a:t>
            </a:r>
            <a:r>
              <a:rPr dirty="0" spc="-45">
                <a:solidFill>
                  <a:srgbClr val="FFFFFF"/>
                </a:solidFill>
              </a:rPr>
              <a:t>los </a:t>
            </a:r>
            <a:r>
              <a:rPr dirty="0" spc="-15">
                <a:solidFill>
                  <a:srgbClr val="FFFFFF"/>
                </a:solidFill>
              </a:rPr>
              <a:t>empleados </a:t>
            </a:r>
            <a:r>
              <a:rPr dirty="0">
                <a:solidFill>
                  <a:srgbClr val="FFFFFF"/>
                </a:solidFill>
              </a:rPr>
              <a:t>en </a:t>
            </a:r>
            <a:r>
              <a:rPr dirty="0" spc="-40">
                <a:solidFill>
                  <a:srgbClr val="FFFFFF"/>
                </a:solidFill>
              </a:rPr>
              <a:t>edificios </a:t>
            </a:r>
            <a:r>
              <a:rPr dirty="0" spc="-35">
                <a:solidFill>
                  <a:srgbClr val="FFFFFF"/>
                </a:solidFill>
              </a:rPr>
              <a:t>ecológicos </a:t>
            </a:r>
            <a:r>
              <a:rPr dirty="0" spc="-525">
                <a:solidFill>
                  <a:srgbClr val="FFFFFF"/>
                </a:solidFill>
              </a:rPr>
              <a:t> </a:t>
            </a:r>
            <a:r>
              <a:rPr dirty="0" spc="-15">
                <a:solidFill>
                  <a:srgbClr val="FFFFFF"/>
                </a:solidFill>
              </a:rPr>
              <a:t>obtuvieron </a:t>
            </a:r>
            <a:r>
              <a:rPr dirty="0" spc="-5">
                <a:solidFill>
                  <a:srgbClr val="FFFFFF"/>
                </a:solidFill>
              </a:rPr>
              <a:t>un </a:t>
            </a:r>
            <a:r>
              <a:rPr dirty="0" spc="-20">
                <a:solidFill>
                  <a:srgbClr val="FFFFFF"/>
                </a:solidFill>
              </a:rPr>
              <a:t>puntaje </a:t>
            </a:r>
            <a:r>
              <a:rPr dirty="0" spc="-105">
                <a:solidFill>
                  <a:srgbClr val="FFFFFF"/>
                </a:solidFill>
              </a:rPr>
              <a:t>61 </a:t>
            </a:r>
            <a:r>
              <a:rPr dirty="0" spc="-15">
                <a:solidFill>
                  <a:srgbClr val="FFFFFF"/>
                </a:solidFill>
              </a:rPr>
              <a:t>por </a:t>
            </a:r>
            <a:r>
              <a:rPr dirty="0" spc="-25">
                <a:solidFill>
                  <a:srgbClr val="FFFFFF"/>
                </a:solidFill>
              </a:rPr>
              <a:t>ciento </a:t>
            </a:r>
            <a:r>
              <a:rPr dirty="0" spc="-15">
                <a:solidFill>
                  <a:srgbClr val="FFFFFF"/>
                </a:solidFill>
              </a:rPr>
              <a:t>más </a:t>
            </a:r>
            <a:r>
              <a:rPr dirty="0" spc="-20">
                <a:solidFill>
                  <a:srgbClr val="FFFFFF"/>
                </a:solidFill>
              </a:rPr>
              <a:t>alto </a:t>
            </a:r>
            <a:r>
              <a:rPr dirty="0">
                <a:solidFill>
                  <a:srgbClr val="FFFFFF"/>
                </a:solidFill>
              </a:rPr>
              <a:t>en </a:t>
            </a:r>
            <a:r>
              <a:rPr dirty="0" spc="-35">
                <a:solidFill>
                  <a:srgbClr val="FFFFFF"/>
                </a:solidFill>
              </a:rPr>
              <a:t>las </a:t>
            </a:r>
            <a:r>
              <a:rPr dirty="0" spc="-15">
                <a:solidFill>
                  <a:srgbClr val="FFFFFF"/>
                </a:solidFill>
              </a:rPr>
              <a:t>pruebas </a:t>
            </a:r>
            <a:r>
              <a:rPr dirty="0" spc="-10">
                <a:solidFill>
                  <a:srgbClr val="FFFFFF"/>
                </a:solidFill>
              </a:rPr>
              <a:t>de 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 spc="-30">
                <a:solidFill>
                  <a:srgbClr val="FFFFFF"/>
                </a:solidFill>
              </a:rPr>
              <a:t>función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25">
                <a:solidFill>
                  <a:srgbClr val="FFFFFF"/>
                </a:solidFill>
              </a:rPr>
              <a:t>cognitiva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que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45">
                <a:solidFill>
                  <a:srgbClr val="FFFFFF"/>
                </a:solidFill>
              </a:rPr>
              <a:t>los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15">
                <a:solidFill>
                  <a:srgbClr val="FFFFFF"/>
                </a:solidFill>
              </a:rPr>
              <a:t>empleados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en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35">
                <a:solidFill>
                  <a:srgbClr val="FFFFFF"/>
                </a:solidFill>
              </a:rPr>
              <a:t>oficinas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25">
                <a:solidFill>
                  <a:srgbClr val="FFFFFF"/>
                </a:solidFill>
              </a:rPr>
              <a:t>“convencionales”.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37886" y="5244972"/>
            <a:ext cx="465455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Fuente:</a:t>
            </a:r>
            <a:r>
              <a:rPr dirty="0" u="sng" sz="135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Beneficio</a:t>
            </a:r>
            <a:r>
              <a:rPr dirty="0" u="sng" sz="135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</a:t>
            </a:r>
            <a:r>
              <a:rPr dirty="0" u="sng" sz="13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de</a:t>
            </a:r>
            <a:r>
              <a:rPr dirty="0" u="sng" sz="13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eficiencia</a:t>
            </a:r>
            <a:r>
              <a:rPr dirty="0" u="sng" sz="13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5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de</a:t>
            </a:r>
            <a:r>
              <a:rPr dirty="0" u="sng" sz="13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tener</a:t>
            </a:r>
            <a:r>
              <a:rPr dirty="0" u="sng" sz="13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5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una</a:t>
            </a:r>
            <a:r>
              <a:rPr dirty="0" u="sng" sz="135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5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oficina</a:t>
            </a:r>
            <a:r>
              <a:rPr dirty="0" u="sng" sz="135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5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verde</a:t>
            </a:r>
            <a:endParaRPr sz="1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83302" y="3323717"/>
            <a:ext cx="3463290" cy="236601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400" spc="-35">
                <a:solidFill>
                  <a:srgbClr val="84B940"/>
                </a:solidFill>
                <a:latin typeface="Lucida Sans Unicode"/>
                <a:cs typeface="Lucida Sans Unicode"/>
              </a:rPr>
              <a:t>Seccion</a:t>
            </a:r>
            <a:r>
              <a:rPr dirty="0" sz="2400" spc="-140">
                <a:solidFill>
                  <a:srgbClr val="84B94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5">
                <a:solidFill>
                  <a:srgbClr val="84B940"/>
                </a:solidFill>
                <a:latin typeface="Lucida Sans Unicode"/>
                <a:cs typeface="Lucida Sans Unicode"/>
              </a:rPr>
              <a:t>3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3300" spc="-30">
                <a:solidFill>
                  <a:srgbClr val="287239"/>
                </a:solidFill>
                <a:latin typeface="Lucida Sans Unicode"/>
                <a:cs typeface="Lucida Sans Unicode"/>
              </a:rPr>
              <a:t>primeros</a:t>
            </a:r>
            <a:r>
              <a:rPr dirty="0" sz="3300" spc="-19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55">
                <a:solidFill>
                  <a:srgbClr val="287239"/>
                </a:solidFill>
                <a:latin typeface="Lucida Sans Unicode"/>
                <a:cs typeface="Lucida Sans Unicode"/>
              </a:rPr>
              <a:t>pasos</a:t>
            </a:r>
            <a:r>
              <a:rPr dirty="0" sz="3300" spc="-19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45">
                <a:solidFill>
                  <a:srgbClr val="287239"/>
                </a:solidFill>
                <a:latin typeface="Lucida Sans Unicode"/>
                <a:cs typeface="Lucida Sans Unicode"/>
              </a:rPr>
              <a:t>y</a:t>
            </a:r>
            <a:endParaRPr sz="3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dirty="0" sz="2400" spc="-55">
                <a:solidFill>
                  <a:srgbClr val="287239"/>
                </a:solidFill>
                <a:latin typeface="Lucida Sans Unicode"/>
                <a:cs typeface="Lucida Sans Unicode"/>
              </a:rPr>
              <a:t>Victorias</a:t>
            </a:r>
            <a:r>
              <a:rPr dirty="0" sz="2400" spc="-14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50">
                <a:solidFill>
                  <a:srgbClr val="287239"/>
                </a:solidFill>
                <a:latin typeface="Lucida Sans Unicode"/>
                <a:cs typeface="Lucida Sans Unicode"/>
              </a:rPr>
              <a:t>fáciles</a:t>
            </a:r>
            <a:r>
              <a:rPr dirty="0" sz="2400" spc="-14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287239"/>
                </a:solidFill>
                <a:latin typeface="Lucida Sans Unicode"/>
                <a:cs typeface="Lucida Sans Unicode"/>
              </a:rPr>
              <a:t>para</a:t>
            </a:r>
            <a:r>
              <a:rPr dirty="0" sz="2400" spc="-14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287239"/>
                </a:solidFill>
                <a:latin typeface="Lucida Sans Unicode"/>
                <a:cs typeface="Lucida Sans Unicode"/>
              </a:rPr>
              <a:t>un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3200" spc="-50">
                <a:solidFill>
                  <a:srgbClr val="287239"/>
                </a:solidFill>
                <a:latin typeface="Lucida Sans Unicode"/>
                <a:cs typeface="Lucida Sans Unicode"/>
              </a:rPr>
              <a:t>Oficina</a:t>
            </a:r>
            <a:r>
              <a:rPr dirty="0" sz="3200" spc="-185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25">
                <a:solidFill>
                  <a:srgbClr val="287239"/>
                </a:solidFill>
                <a:latin typeface="Lucida Sans Unicode"/>
                <a:cs typeface="Lucida Sans Unicode"/>
              </a:rPr>
              <a:t>más</a:t>
            </a:r>
            <a:r>
              <a:rPr dirty="0" sz="3200" spc="-185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200" spc="-5">
                <a:solidFill>
                  <a:srgbClr val="287239"/>
                </a:solidFill>
                <a:latin typeface="Lucida Sans Unicode"/>
                <a:cs typeface="Lucida Sans Unicode"/>
              </a:rPr>
              <a:t>verde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60338" y="71627"/>
            <a:ext cx="4932045" cy="6210300"/>
            <a:chOff x="7260338" y="71627"/>
            <a:chExt cx="4932045" cy="6210300"/>
          </a:xfrm>
        </p:grpSpPr>
        <p:sp>
          <p:nvSpPr>
            <p:cNvPr id="3" name="object 3"/>
            <p:cNvSpPr/>
            <p:nvPr/>
          </p:nvSpPr>
          <p:spPr>
            <a:xfrm>
              <a:off x="7260338" y="71627"/>
              <a:ext cx="4932045" cy="6210300"/>
            </a:xfrm>
            <a:custGeom>
              <a:avLst/>
              <a:gdLst/>
              <a:ahLst/>
              <a:cxnLst/>
              <a:rect l="l" t="t" r="r" b="b"/>
              <a:pathLst>
                <a:path w="4932045" h="6210300">
                  <a:moveTo>
                    <a:pt x="3752466" y="6197600"/>
                  </a:moveTo>
                  <a:lnTo>
                    <a:pt x="3114195" y="6197600"/>
                  </a:lnTo>
                  <a:lnTo>
                    <a:pt x="3166762" y="6210300"/>
                  </a:lnTo>
                  <a:lnTo>
                    <a:pt x="3689617" y="6210300"/>
                  </a:lnTo>
                  <a:lnTo>
                    <a:pt x="3752466" y="6197600"/>
                  </a:lnTo>
                  <a:close/>
                </a:path>
                <a:path w="4932045" h="6210300">
                  <a:moveTo>
                    <a:pt x="3906462" y="6184900"/>
                  </a:moveTo>
                  <a:lnTo>
                    <a:pt x="3013168" y="6184900"/>
                  </a:lnTo>
                  <a:lnTo>
                    <a:pt x="3062985" y="6197600"/>
                  </a:lnTo>
                  <a:lnTo>
                    <a:pt x="3854669" y="6197600"/>
                  </a:lnTo>
                  <a:lnTo>
                    <a:pt x="3906462" y="6184900"/>
                  </a:lnTo>
                  <a:close/>
                </a:path>
                <a:path w="4932045" h="6210300">
                  <a:moveTo>
                    <a:pt x="4117229" y="6146800"/>
                  </a:moveTo>
                  <a:lnTo>
                    <a:pt x="2755816" y="6146800"/>
                  </a:lnTo>
                  <a:lnTo>
                    <a:pt x="2777487" y="6159500"/>
                  </a:lnTo>
                  <a:lnTo>
                    <a:pt x="2828481" y="6159500"/>
                  </a:lnTo>
                  <a:lnTo>
                    <a:pt x="2872398" y="6172200"/>
                  </a:lnTo>
                  <a:lnTo>
                    <a:pt x="2917841" y="6172200"/>
                  </a:lnTo>
                  <a:lnTo>
                    <a:pt x="2964775" y="6184900"/>
                  </a:lnTo>
                  <a:lnTo>
                    <a:pt x="3958658" y="6184900"/>
                  </a:lnTo>
                  <a:lnTo>
                    <a:pt x="4117229" y="6146800"/>
                  </a:lnTo>
                  <a:close/>
                </a:path>
                <a:path w="4932045" h="6210300">
                  <a:moveTo>
                    <a:pt x="3313723" y="0"/>
                  </a:moveTo>
                  <a:lnTo>
                    <a:pt x="1642615" y="0"/>
                  </a:lnTo>
                  <a:lnTo>
                    <a:pt x="1584957" y="25400"/>
                  </a:lnTo>
                  <a:lnTo>
                    <a:pt x="1556426" y="50800"/>
                  </a:lnTo>
                  <a:lnTo>
                    <a:pt x="1528061" y="63500"/>
                  </a:lnTo>
                  <a:lnTo>
                    <a:pt x="1485570" y="101600"/>
                  </a:lnTo>
                  <a:lnTo>
                    <a:pt x="1443547" y="127000"/>
                  </a:lnTo>
                  <a:lnTo>
                    <a:pt x="1360957" y="177800"/>
                  </a:lnTo>
                  <a:lnTo>
                    <a:pt x="1320413" y="215900"/>
                  </a:lnTo>
                  <a:lnTo>
                    <a:pt x="1280386" y="241300"/>
                  </a:lnTo>
                  <a:lnTo>
                    <a:pt x="1240888" y="279400"/>
                  </a:lnTo>
                  <a:lnTo>
                    <a:pt x="1201931" y="304800"/>
                  </a:lnTo>
                  <a:lnTo>
                    <a:pt x="1163528" y="342900"/>
                  </a:lnTo>
                  <a:lnTo>
                    <a:pt x="1125690" y="381000"/>
                  </a:lnTo>
                  <a:lnTo>
                    <a:pt x="1088430" y="406400"/>
                  </a:lnTo>
                  <a:lnTo>
                    <a:pt x="1051759" y="444500"/>
                  </a:lnTo>
                  <a:lnTo>
                    <a:pt x="1015690" y="482600"/>
                  </a:lnTo>
                  <a:lnTo>
                    <a:pt x="980235" y="508000"/>
                  </a:lnTo>
                  <a:lnTo>
                    <a:pt x="945405" y="546100"/>
                  </a:lnTo>
                  <a:lnTo>
                    <a:pt x="911214" y="584200"/>
                  </a:lnTo>
                  <a:lnTo>
                    <a:pt x="877672" y="622300"/>
                  </a:lnTo>
                  <a:lnTo>
                    <a:pt x="844793" y="660400"/>
                  </a:lnTo>
                  <a:lnTo>
                    <a:pt x="812588" y="685800"/>
                  </a:lnTo>
                  <a:lnTo>
                    <a:pt x="781069" y="723900"/>
                  </a:lnTo>
                  <a:lnTo>
                    <a:pt x="750248" y="762000"/>
                  </a:lnTo>
                  <a:lnTo>
                    <a:pt x="720138" y="800100"/>
                  </a:lnTo>
                  <a:lnTo>
                    <a:pt x="690750" y="838200"/>
                  </a:lnTo>
                  <a:lnTo>
                    <a:pt x="657998" y="889000"/>
                  </a:lnTo>
                  <a:lnTo>
                    <a:pt x="626183" y="927100"/>
                  </a:lnTo>
                  <a:lnTo>
                    <a:pt x="595295" y="965200"/>
                  </a:lnTo>
                  <a:lnTo>
                    <a:pt x="565327" y="1016000"/>
                  </a:lnTo>
                  <a:lnTo>
                    <a:pt x="536271" y="1054100"/>
                  </a:lnTo>
                  <a:lnTo>
                    <a:pt x="508117" y="1104900"/>
                  </a:lnTo>
                  <a:lnTo>
                    <a:pt x="480858" y="1143000"/>
                  </a:lnTo>
                  <a:lnTo>
                    <a:pt x="454486" y="1193800"/>
                  </a:lnTo>
                  <a:lnTo>
                    <a:pt x="428991" y="1231900"/>
                  </a:lnTo>
                  <a:lnTo>
                    <a:pt x="404365" y="1282700"/>
                  </a:lnTo>
                  <a:lnTo>
                    <a:pt x="389983" y="1308100"/>
                  </a:lnTo>
                  <a:lnTo>
                    <a:pt x="375981" y="1333500"/>
                  </a:lnTo>
                  <a:lnTo>
                    <a:pt x="362360" y="1358900"/>
                  </a:lnTo>
                  <a:lnTo>
                    <a:pt x="349120" y="1384300"/>
                  </a:lnTo>
                  <a:lnTo>
                    <a:pt x="346072" y="1384300"/>
                  </a:lnTo>
                  <a:lnTo>
                    <a:pt x="340611" y="1397000"/>
                  </a:lnTo>
                  <a:lnTo>
                    <a:pt x="337496" y="1409700"/>
                  </a:lnTo>
                  <a:lnTo>
                    <a:pt x="333880" y="1409700"/>
                  </a:lnTo>
                  <a:lnTo>
                    <a:pt x="329789" y="1422400"/>
                  </a:lnTo>
                  <a:lnTo>
                    <a:pt x="325244" y="1435100"/>
                  </a:lnTo>
                  <a:lnTo>
                    <a:pt x="317749" y="1447800"/>
                  </a:lnTo>
                  <a:lnTo>
                    <a:pt x="310338" y="1460500"/>
                  </a:lnTo>
                  <a:lnTo>
                    <a:pt x="303045" y="1485900"/>
                  </a:lnTo>
                  <a:lnTo>
                    <a:pt x="295907" y="1498600"/>
                  </a:lnTo>
                  <a:lnTo>
                    <a:pt x="283418" y="1524000"/>
                  </a:lnTo>
                  <a:lnTo>
                    <a:pt x="270095" y="1549400"/>
                  </a:lnTo>
                  <a:lnTo>
                    <a:pt x="256152" y="1587500"/>
                  </a:lnTo>
                  <a:lnTo>
                    <a:pt x="241805" y="1625600"/>
                  </a:lnTo>
                  <a:lnTo>
                    <a:pt x="233326" y="1638300"/>
                  </a:lnTo>
                  <a:lnTo>
                    <a:pt x="225026" y="1663700"/>
                  </a:lnTo>
                  <a:lnTo>
                    <a:pt x="216892" y="1676400"/>
                  </a:lnTo>
                  <a:lnTo>
                    <a:pt x="208912" y="1701800"/>
                  </a:lnTo>
                  <a:lnTo>
                    <a:pt x="190087" y="1752600"/>
                  </a:lnTo>
                  <a:lnTo>
                    <a:pt x="172545" y="1803400"/>
                  </a:lnTo>
                  <a:lnTo>
                    <a:pt x="156234" y="1854200"/>
                  </a:lnTo>
                  <a:lnTo>
                    <a:pt x="141101" y="1905000"/>
                  </a:lnTo>
                  <a:lnTo>
                    <a:pt x="127092" y="1955800"/>
                  </a:lnTo>
                  <a:lnTo>
                    <a:pt x="114153" y="1993900"/>
                  </a:lnTo>
                  <a:lnTo>
                    <a:pt x="102232" y="2044700"/>
                  </a:lnTo>
                  <a:lnTo>
                    <a:pt x="100835" y="2044700"/>
                  </a:lnTo>
                  <a:lnTo>
                    <a:pt x="98329" y="2057400"/>
                  </a:lnTo>
                  <a:lnTo>
                    <a:pt x="95930" y="2070100"/>
                  </a:lnTo>
                  <a:lnTo>
                    <a:pt x="93602" y="2082800"/>
                  </a:lnTo>
                  <a:lnTo>
                    <a:pt x="91310" y="2082800"/>
                  </a:lnTo>
                  <a:lnTo>
                    <a:pt x="90167" y="2095500"/>
                  </a:lnTo>
                  <a:lnTo>
                    <a:pt x="89151" y="2095500"/>
                  </a:lnTo>
                  <a:lnTo>
                    <a:pt x="88135" y="2108200"/>
                  </a:lnTo>
                  <a:lnTo>
                    <a:pt x="86252" y="2108200"/>
                  </a:lnTo>
                  <a:lnTo>
                    <a:pt x="79626" y="2133600"/>
                  </a:lnTo>
                  <a:lnTo>
                    <a:pt x="78610" y="2146300"/>
                  </a:lnTo>
                  <a:lnTo>
                    <a:pt x="77467" y="2146300"/>
                  </a:lnTo>
                  <a:lnTo>
                    <a:pt x="75491" y="2159000"/>
                  </a:lnTo>
                  <a:lnTo>
                    <a:pt x="73562" y="2171700"/>
                  </a:lnTo>
                  <a:lnTo>
                    <a:pt x="69847" y="2184400"/>
                  </a:lnTo>
                  <a:lnTo>
                    <a:pt x="69085" y="2184400"/>
                  </a:lnTo>
                  <a:lnTo>
                    <a:pt x="68450" y="2197100"/>
                  </a:lnTo>
                  <a:lnTo>
                    <a:pt x="67688" y="2197100"/>
                  </a:lnTo>
                  <a:lnTo>
                    <a:pt x="56576" y="2247900"/>
                  </a:lnTo>
                  <a:lnTo>
                    <a:pt x="46987" y="2298700"/>
                  </a:lnTo>
                  <a:lnTo>
                    <a:pt x="40915" y="2336800"/>
                  </a:lnTo>
                  <a:lnTo>
                    <a:pt x="38859" y="2349500"/>
                  </a:lnTo>
                  <a:lnTo>
                    <a:pt x="37129" y="2362200"/>
                  </a:lnTo>
                  <a:lnTo>
                    <a:pt x="36234" y="2374900"/>
                  </a:lnTo>
                  <a:lnTo>
                    <a:pt x="35176" y="2374900"/>
                  </a:lnTo>
                  <a:lnTo>
                    <a:pt x="30735" y="2413000"/>
                  </a:lnTo>
                  <a:lnTo>
                    <a:pt x="26604" y="2438400"/>
                  </a:lnTo>
                  <a:lnTo>
                    <a:pt x="22853" y="2476500"/>
                  </a:lnTo>
                  <a:lnTo>
                    <a:pt x="19555" y="2501900"/>
                  </a:lnTo>
                  <a:lnTo>
                    <a:pt x="17777" y="2514600"/>
                  </a:lnTo>
                  <a:lnTo>
                    <a:pt x="17015" y="2514600"/>
                  </a:lnTo>
                  <a:lnTo>
                    <a:pt x="16761" y="2527300"/>
                  </a:lnTo>
                  <a:lnTo>
                    <a:pt x="16253" y="2527300"/>
                  </a:lnTo>
                  <a:lnTo>
                    <a:pt x="15182" y="2540000"/>
                  </a:lnTo>
                  <a:lnTo>
                    <a:pt x="14253" y="2552700"/>
                  </a:lnTo>
                  <a:lnTo>
                    <a:pt x="13467" y="2565400"/>
                  </a:lnTo>
                  <a:lnTo>
                    <a:pt x="12824" y="2578100"/>
                  </a:lnTo>
                  <a:lnTo>
                    <a:pt x="12328" y="2578100"/>
                  </a:lnTo>
                  <a:lnTo>
                    <a:pt x="11808" y="2590800"/>
                  </a:lnTo>
                  <a:lnTo>
                    <a:pt x="10792" y="2603500"/>
                  </a:lnTo>
                  <a:lnTo>
                    <a:pt x="7637" y="2641600"/>
                  </a:lnTo>
                  <a:lnTo>
                    <a:pt x="4887" y="2679700"/>
                  </a:lnTo>
                  <a:lnTo>
                    <a:pt x="2899" y="2717800"/>
                  </a:lnTo>
                  <a:lnTo>
                    <a:pt x="2029" y="2755900"/>
                  </a:lnTo>
                  <a:lnTo>
                    <a:pt x="570" y="2806700"/>
                  </a:lnTo>
                  <a:lnTo>
                    <a:pt x="0" y="2857500"/>
                  </a:lnTo>
                  <a:lnTo>
                    <a:pt x="316" y="2908300"/>
                  </a:lnTo>
                  <a:lnTo>
                    <a:pt x="1517" y="2959100"/>
                  </a:lnTo>
                  <a:lnTo>
                    <a:pt x="3601" y="3009900"/>
                  </a:lnTo>
                  <a:lnTo>
                    <a:pt x="6565" y="3060700"/>
                  </a:lnTo>
                  <a:lnTo>
                    <a:pt x="10407" y="3124200"/>
                  </a:lnTo>
                  <a:lnTo>
                    <a:pt x="15124" y="3175000"/>
                  </a:lnTo>
                  <a:lnTo>
                    <a:pt x="20714" y="3225800"/>
                  </a:lnTo>
                  <a:lnTo>
                    <a:pt x="27175" y="3276600"/>
                  </a:lnTo>
                  <a:lnTo>
                    <a:pt x="33486" y="3327400"/>
                  </a:lnTo>
                  <a:lnTo>
                    <a:pt x="40673" y="3378200"/>
                  </a:lnTo>
                  <a:lnTo>
                    <a:pt x="48731" y="3429000"/>
                  </a:lnTo>
                  <a:lnTo>
                    <a:pt x="57655" y="3479800"/>
                  </a:lnTo>
                  <a:lnTo>
                    <a:pt x="67439" y="3517900"/>
                  </a:lnTo>
                  <a:lnTo>
                    <a:pt x="78077" y="3568700"/>
                  </a:lnTo>
                  <a:lnTo>
                    <a:pt x="89565" y="3619500"/>
                  </a:lnTo>
                  <a:lnTo>
                    <a:pt x="101897" y="3670300"/>
                  </a:lnTo>
                  <a:lnTo>
                    <a:pt x="115068" y="3721100"/>
                  </a:lnTo>
                  <a:lnTo>
                    <a:pt x="129072" y="3771900"/>
                  </a:lnTo>
                  <a:lnTo>
                    <a:pt x="143904" y="3822700"/>
                  </a:lnTo>
                  <a:lnTo>
                    <a:pt x="159559" y="3873500"/>
                  </a:lnTo>
                  <a:lnTo>
                    <a:pt x="176031" y="3924300"/>
                  </a:lnTo>
                  <a:lnTo>
                    <a:pt x="193315" y="3975100"/>
                  </a:lnTo>
                  <a:lnTo>
                    <a:pt x="211405" y="4013200"/>
                  </a:lnTo>
                  <a:lnTo>
                    <a:pt x="230297" y="4064000"/>
                  </a:lnTo>
                  <a:lnTo>
                    <a:pt x="249984" y="4114800"/>
                  </a:lnTo>
                  <a:lnTo>
                    <a:pt x="270462" y="4165600"/>
                  </a:lnTo>
                  <a:lnTo>
                    <a:pt x="291725" y="4216400"/>
                  </a:lnTo>
                  <a:lnTo>
                    <a:pt x="313767" y="4254500"/>
                  </a:lnTo>
                  <a:lnTo>
                    <a:pt x="336584" y="4305300"/>
                  </a:lnTo>
                  <a:lnTo>
                    <a:pt x="360169" y="4356100"/>
                  </a:lnTo>
                  <a:lnTo>
                    <a:pt x="383259" y="4394200"/>
                  </a:lnTo>
                  <a:lnTo>
                    <a:pt x="407091" y="4445000"/>
                  </a:lnTo>
                  <a:lnTo>
                    <a:pt x="431644" y="4483100"/>
                  </a:lnTo>
                  <a:lnTo>
                    <a:pt x="456895" y="4533900"/>
                  </a:lnTo>
                  <a:lnTo>
                    <a:pt x="482822" y="4572000"/>
                  </a:lnTo>
                  <a:lnTo>
                    <a:pt x="509402" y="4622800"/>
                  </a:lnTo>
                  <a:lnTo>
                    <a:pt x="536614" y="4660900"/>
                  </a:lnTo>
                  <a:lnTo>
                    <a:pt x="564436" y="4699000"/>
                  </a:lnTo>
                  <a:lnTo>
                    <a:pt x="592844" y="4737100"/>
                  </a:lnTo>
                  <a:lnTo>
                    <a:pt x="621817" y="4787900"/>
                  </a:lnTo>
                  <a:lnTo>
                    <a:pt x="651333" y="4826000"/>
                  </a:lnTo>
                  <a:lnTo>
                    <a:pt x="681369" y="4864100"/>
                  </a:lnTo>
                  <a:lnTo>
                    <a:pt x="711903" y="4902200"/>
                  </a:lnTo>
                  <a:lnTo>
                    <a:pt x="742913" y="4940300"/>
                  </a:lnTo>
                  <a:lnTo>
                    <a:pt x="774376" y="4978400"/>
                  </a:lnTo>
                  <a:lnTo>
                    <a:pt x="806271" y="5016500"/>
                  </a:lnTo>
                  <a:lnTo>
                    <a:pt x="838575" y="5054600"/>
                  </a:lnTo>
                  <a:lnTo>
                    <a:pt x="871266" y="5092700"/>
                  </a:lnTo>
                  <a:lnTo>
                    <a:pt x="904322" y="5130800"/>
                  </a:lnTo>
                  <a:lnTo>
                    <a:pt x="937720" y="5156200"/>
                  </a:lnTo>
                  <a:lnTo>
                    <a:pt x="1005454" y="5232400"/>
                  </a:lnTo>
                  <a:lnTo>
                    <a:pt x="1039746" y="5257800"/>
                  </a:lnTo>
                  <a:lnTo>
                    <a:pt x="1119583" y="5334000"/>
                  </a:lnTo>
                  <a:lnTo>
                    <a:pt x="1200784" y="5410200"/>
                  </a:lnTo>
                  <a:lnTo>
                    <a:pt x="1241772" y="5435600"/>
                  </a:lnTo>
                  <a:lnTo>
                    <a:pt x="1282949" y="5473700"/>
                  </a:lnTo>
                  <a:lnTo>
                    <a:pt x="1324267" y="5499100"/>
                  </a:lnTo>
                  <a:lnTo>
                    <a:pt x="1365675" y="5537200"/>
                  </a:lnTo>
                  <a:lnTo>
                    <a:pt x="1407123" y="5562600"/>
                  </a:lnTo>
                  <a:lnTo>
                    <a:pt x="1448559" y="5600700"/>
                  </a:lnTo>
                  <a:lnTo>
                    <a:pt x="1654299" y="5727700"/>
                  </a:lnTo>
                  <a:lnTo>
                    <a:pt x="1705623" y="5753100"/>
                  </a:lnTo>
                  <a:lnTo>
                    <a:pt x="1755899" y="5791200"/>
                  </a:lnTo>
                  <a:lnTo>
                    <a:pt x="1780887" y="5803900"/>
                  </a:lnTo>
                  <a:lnTo>
                    <a:pt x="1793297" y="5803900"/>
                  </a:lnTo>
                  <a:lnTo>
                    <a:pt x="1805683" y="5816600"/>
                  </a:lnTo>
                  <a:lnTo>
                    <a:pt x="1855594" y="5842000"/>
                  </a:lnTo>
                  <a:lnTo>
                    <a:pt x="1908849" y="5867400"/>
                  </a:lnTo>
                  <a:lnTo>
                    <a:pt x="2012742" y="5918200"/>
                  </a:lnTo>
                  <a:lnTo>
                    <a:pt x="2063224" y="5930900"/>
                  </a:lnTo>
                  <a:lnTo>
                    <a:pt x="2112627" y="5956300"/>
                  </a:lnTo>
                  <a:lnTo>
                    <a:pt x="2160873" y="5969000"/>
                  </a:lnTo>
                  <a:lnTo>
                    <a:pt x="2207882" y="5994400"/>
                  </a:lnTo>
                  <a:lnTo>
                    <a:pt x="2297884" y="6019800"/>
                  </a:lnTo>
                  <a:lnTo>
                    <a:pt x="2340720" y="6045200"/>
                  </a:lnTo>
                  <a:lnTo>
                    <a:pt x="2382009" y="6057900"/>
                  </a:lnTo>
                  <a:lnTo>
                    <a:pt x="2401873" y="6057900"/>
                  </a:lnTo>
                  <a:lnTo>
                    <a:pt x="2424237" y="6070600"/>
                  </a:lnTo>
                  <a:lnTo>
                    <a:pt x="2448982" y="6070600"/>
                  </a:lnTo>
                  <a:lnTo>
                    <a:pt x="2475989" y="6083300"/>
                  </a:lnTo>
                  <a:lnTo>
                    <a:pt x="2498230" y="6083300"/>
                  </a:lnTo>
                  <a:lnTo>
                    <a:pt x="2509119" y="6096000"/>
                  </a:lnTo>
                  <a:lnTo>
                    <a:pt x="2519804" y="6096000"/>
                  </a:lnTo>
                  <a:lnTo>
                    <a:pt x="2569334" y="6108700"/>
                  </a:lnTo>
                  <a:lnTo>
                    <a:pt x="2595020" y="6108700"/>
                  </a:lnTo>
                  <a:lnTo>
                    <a:pt x="2602950" y="6121400"/>
                  </a:lnTo>
                  <a:lnTo>
                    <a:pt x="2634305" y="6121400"/>
                  </a:lnTo>
                  <a:lnTo>
                    <a:pt x="2658695" y="6134100"/>
                  </a:lnTo>
                  <a:lnTo>
                    <a:pt x="2714114" y="6134100"/>
                  </a:lnTo>
                  <a:lnTo>
                    <a:pt x="2730047" y="6146800"/>
                  </a:lnTo>
                  <a:lnTo>
                    <a:pt x="4170603" y="6146800"/>
                  </a:lnTo>
                  <a:lnTo>
                    <a:pt x="4277865" y="6121400"/>
                  </a:lnTo>
                  <a:lnTo>
                    <a:pt x="4425051" y="6083300"/>
                  </a:lnTo>
                  <a:lnTo>
                    <a:pt x="4474244" y="6057900"/>
                  </a:lnTo>
                  <a:lnTo>
                    <a:pt x="4621815" y="6019800"/>
                  </a:lnTo>
                  <a:lnTo>
                    <a:pt x="4670907" y="5994400"/>
                  </a:lnTo>
                  <a:lnTo>
                    <a:pt x="4719902" y="5981700"/>
                  </a:lnTo>
                  <a:lnTo>
                    <a:pt x="4768772" y="5956300"/>
                  </a:lnTo>
                  <a:lnTo>
                    <a:pt x="4817488" y="5943600"/>
                  </a:lnTo>
                  <a:lnTo>
                    <a:pt x="4931661" y="5880100"/>
                  </a:lnTo>
                  <a:lnTo>
                    <a:pt x="4931661" y="5715000"/>
                  </a:lnTo>
                  <a:lnTo>
                    <a:pt x="3245066" y="5715000"/>
                  </a:lnTo>
                  <a:lnTo>
                    <a:pt x="3190737" y="5702300"/>
                  </a:lnTo>
                  <a:lnTo>
                    <a:pt x="3138042" y="5702300"/>
                  </a:lnTo>
                  <a:lnTo>
                    <a:pt x="3087028" y="5689600"/>
                  </a:lnTo>
                  <a:lnTo>
                    <a:pt x="3037742" y="5689600"/>
                  </a:lnTo>
                  <a:lnTo>
                    <a:pt x="2990232" y="5676900"/>
                  </a:lnTo>
                  <a:lnTo>
                    <a:pt x="2944544" y="5676900"/>
                  </a:lnTo>
                  <a:lnTo>
                    <a:pt x="2900726" y="5664200"/>
                  </a:lnTo>
                  <a:lnTo>
                    <a:pt x="2858826" y="5664200"/>
                  </a:lnTo>
                  <a:lnTo>
                    <a:pt x="2818889" y="5651500"/>
                  </a:lnTo>
                  <a:lnTo>
                    <a:pt x="2752341" y="5638800"/>
                  </a:lnTo>
                  <a:lnTo>
                    <a:pt x="2740022" y="5638800"/>
                  </a:lnTo>
                  <a:lnTo>
                    <a:pt x="2733545" y="5626100"/>
                  </a:lnTo>
                  <a:lnTo>
                    <a:pt x="2699001" y="5626100"/>
                  </a:lnTo>
                  <a:lnTo>
                    <a:pt x="2677108" y="5613400"/>
                  </a:lnTo>
                  <a:lnTo>
                    <a:pt x="2657171" y="5613400"/>
                  </a:lnTo>
                  <a:lnTo>
                    <a:pt x="2620261" y="5600700"/>
                  </a:lnTo>
                  <a:lnTo>
                    <a:pt x="2601023" y="5600700"/>
                  </a:lnTo>
                  <a:lnTo>
                    <a:pt x="2581225" y="5588000"/>
                  </a:lnTo>
                  <a:lnTo>
                    <a:pt x="2560879" y="5588000"/>
                  </a:lnTo>
                  <a:lnTo>
                    <a:pt x="2539108" y="5575300"/>
                  </a:lnTo>
                  <a:lnTo>
                    <a:pt x="2537076" y="5575300"/>
                  </a:lnTo>
                  <a:lnTo>
                    <a:pt x="2512468" y="5562600"/>
                  </a:lnTo>
                  <a:lnTo>
                    <a:pt x="2477767" y="5562600"/>
                  </a:lnTo>
                  <a:lnTo>
                    <a:pt x="2434547" y="5537200"/>
                  </a:lnTo>
                  <a:lnTo>
                    <a:pt x="2343409" y="5511800"/>
                  </a:lnTo>
                  <a:lnTo>
                    <a:pt x="2295697" y="5486400"/>
                  </a:lnTo>
                  <a:lnTo>
                    <a:pt x="2246693" y="5461000"/>
                  </a:lnTo>
                  <a:lnTo>
                    <a:pt x="2196500" y="5448300"/>
                  </a:lnTo>
                  <a:lnTo>
                    <a:pt x="2092957" y="5397500"/>
                  </a:lnTo>
                  <a:lnTo>
                    <a:pt x="2082363" y="5384800"/>
                  </a:lnTo>
                  <a:lnTo>
                    <a:pt x="2071733" y="5384800"/>
                  </a:lnTo>
                  <a:lnTo>
                    <a:pt x="2050412" y="5372100"/>
                  </a:lnTo>
                  <a:lnTo>
                    <a:pt x="2018819" y="5359400"/>
                  </a:lnTo>
                  <a:lnTo>
                    <a:pt x="2008121" y="5346700"/>
                  </a:lnTo>
                  <a:lnTo>
                    <a:pt x="1943381" y="5308600"/>
                  </a:lnTo>
                  <a:lnTo>
                    <a:pt x="1921380" y="5295900"/>
                  </a:lnTo>
                  <a:lnTo>
                    <a:pt x="1878250" y="5270500"/>
                  </a:lnTo>
                  <a:lnTo>
                    <a:pt x="1790275" y="5219700"/>
                  </a:lnTo>
                  <a:lnTo>
                    <a:pt x="1746501" y="5181600"/>
                  </a:lnTo>
                  <a:lnTo>
                    <a:pt x="1628989" y="5105400"/>
                  </a:lnTo>
                  <a:lnTo>
                    <a:pt x="1589923" y="5067300"/>
                  </a:lnTo>
                  <a:lnTo>
                    <a:pt x="1551022" y="5041900"/>
                  </a:lnTo>
                  <a:lnTo>
                    <a:pt x="1512351" y="5003800"/>
                  </a:lnTo>
                  <a:lnTo>
                    <a:pt x="1473978" y="4978400"/>
                  </a:lnTo>
                  <a:lnTo>
                    <a:pt x="1435971" y="4940300"/>
                  </a:lnTo>
                  <a:lnTo>
                    <a:pt x="1398394" y="4902200"/>
                  </a:lnTo>
                  <a:lnTo>
                    <a:pt x="1363064" y="4864100"/>
                  </a:lnTo>
                  <a:lnTo>
                    <a:pt x="1328083" y="4838700"/>
                  </a:lnTo>
                  <a:lnTo>
                    <a:pt x="1293484" y="4800600"/>
                  </a:lnTo>
                  <a:lnTo>
                    <a:pt x="1259303" y="4762500"/>
                  </a:lnTo>
                  <a:lnTo>
                    <a:pt x="1225573" y="4724400"/>
                  </a:lnTo>
                  <a:lnTo>
                    <a:pt x="1192329" y="4686300"/>
                  </a:lnTo>
                  <a:lnTo>
                    <a:pt x="1159604" y="4648200"/>
                  </a:lnTo>
                  <a:lnTo>
                    <a:pt x="1127433" y="4610100"/>
                  </a:lnTo>
                  <a:lnTo>
                    <a:pt x="1095851" y="4572000"/>
                  </a:lnTo>
                  <a:lnTo>
                    <a:pt x="1064891" y="4521200"/>
                  </a:lnTo>
                  <a:lnTo>
                    <a:pt x="1034588" y="4483100"/>
                  </a:lnTo>
                  <a:lnTo>
                    <a:pt x="1004976" y="4445000"/>
                  </a:lnTo>
                  <a:lnTo>
                    <a:pt x="976089" y="4394200"/>
                  </a:lnTo>
                  <a:lnTo>
                    <a:pt x="947961" y="4356100"/>
                  </a:lnTo>
                  <a:lnTo>
                    <a:pt x="920627" y="4318000"/>
                  </a:lnTo>
                  <a:lnTo>
                    <a:pt x="894120" y="4267200"/>
                  </a:lnTo>
                  <a:lnTo>
                    <a:pt x="868476" y="4229100"/>
                  </a:lnTo>
                  <a:lnTo>
                    <a:pt x="843727" y="4178300"/>
                  </a:lnTo>
                  <a:lnTo>
                    <a:pt x="819909" y="4127500"/>
                  </a:lnTo>
                  <a:lnTo>
                    <a:pt x="796762" y="4089400"/>
                  </a:lnTo>
                  <a:lnTo>
                    <a:pt x="774487" y="4038600"/>
                  </a:lnTo>
                  <a:lnTo>
                    <a:pt x="753093" y="3987800"/>
                  </a:lnTo>
                  <a:lnTo>
                    <a:pt x="732587" y="3937000"/>
                  </a:lnTo>
                  <a:lnTo>
                    <a:pt x="712978" y="3898900"/>
                  </a:lnTo>
                  <a:lnTo>
                    <a:pt x="694272" y="3848100"/>
                  </a:lnTo>
                  <a:lnTo>
                    <a:pt x="676477" y="3797300"/>
                  </a:lnTo>
                  <a:lnTo>
                    <a:pt x="659602" y="3746500"/>
                  </a:lnTo>
                  <a:lnTo>
                    <a:pt x="643654" y="3708400"/>
                  </a:lnTo>
                  <a:lnTo>
                    <a:pt x="628640" y="3657600"/>
                  </a:lnTo>
                  <a:lnTo>
                    <a:pt x="614568" y="3606800"/>
                  </a:lnTo>
                  <a:lnTo>
                    <a:pt x="601445" y="3556000"/>
                  </a:lnTo>
                  <a:lnTo>
                    <a:pt x="589280" y="3505200"/>
                  </a:lnTo>
                  <a:lnTo>
                    <a:pt x="578081" y="3454400"/>
                  </a:lnTo>
                  <a:lnTo>
                    <a:pt x="567854" y="3403600"/>
                  </a:lnTo>
                  <a:lnTo>
                    <a:pt x="558607" y="3365500"/>
                  </a:lnTo>
                  <a:lnTo>
                    <a:pt x="550349" y="3314700"/>
                  </a:lnTo>
                  <a:lnTo>
                    <a:pt x="543086" y="3263900"/>
                  </a:lnTo>
                  <a:lnTo>
                    <a:pt x="536826" y="3213100"/>
                  </a:lnTo>
                  <a:lnTo>
                    <a:pt x="530793" y="3162300"/>
                  </a:lnTo>
                  <a:lnTo>
                    <a:pt x="525652" y="3111500"/>
                  </a:lnTo>
                  <a:lnTo>
                    <a:pt x="521412" y="3060700"/>
                  </a:lnTo>
                  <a:lnTo>
                    <a:pt x="518082" y="3009900"/>
                  </a:lnTo>
                  <a:lnTo>
                    <a:pt x="515669" y="2971800"/>
                  </a:lnTo>
                  <a:lnTo>
                    <a:pt x="514183" y="2921000"/>
                  </a:lnTo>
                  <a:lnTo>
                    <a:pt x="513631" y="2870200"/>
                  </a:lnTo>
                  <a:lnTo>
                    <a:pt x="514022" y="2819400"/>
                  </a:lnTo>
                  <a:lnTo>
                    <a:pt x="515363" y="2768600"/>
                  </a:lnTo>
                  <a:lnTo>
                    <a:pt x="515719" y="2743200"/>
                  </a:lnTo>
                  <a:lnTo>
                    <a:pt x="516681" y="2717800"/>
                  </a:lnTo>
                  <a:lnTo>
                    <a:pt x="518096" y="2692400"/>
                  </a:lnTo>
                  <a:lnTo>
                    <a:pt x="519808" y="2679700"/>
                  </a:lnTo>
                  <a:lnTo>
                    <a:pt x="519935" y="2667000"/>
                  </a:lnTo>
                  <a:lnTo>
                    <a:pt x="521543" y="2654300"/>
                  </a:lnTo>
                  <a:lnTo>
                    <a:pt x="522729" y="2641600"/>
                  </a:lnTo>
                  <a:lnTo>
                    <a:pt x="523997" y="2616200"/>
                  </a:lnTo>
                  <a:lnTo>
                    <a:pt x="525158" y="2603500"/>
                  </a:lnTo>
                  <a:lnTo>
                    <a:pt x="526248" y="2590800"/>
                  </a:lnTo>
                  <a:lnTo>
                    <a:pt x="527301" y="2578100"/>
                  </a:lnTo>
                  <a:lnTo>
                    <a:pt x="528012" y="2565400"/>
                  </a:lnTo>
                  <a:lnTo>
                    <a:pt x="528794" y="2565400"/>
                  </a:lnTo>
                  <a:lnTo>
                    <a:pt x="530476" y="2552700"/>
                  </a:lnTo>
                  <a:lnTo>
                    <a:pt x="540382" y="2476500"/>
                  </a:lnTo>
                  <a:lnTo>
                    <a:pt x="541271" y="2463800"/>
                  </a:lnTo>
                  <a:lnTo>
                    <a:pt x="542033" y="2463800"/>
                  </a:lnTo>
                  <a:lnTo>
                    <a:pt x="542922" y="2451100"/>
                  </a:lnTo>
                  <a:lnTo>
                    <a:pt x="543430" y="2451100"/>
                  </a:lnTo>
                  <a:lnTo>
                    <a:pt x="545812" y="2438400"/>
                  </a:lnTo>
                  <a:lnTo>
                    <a:pt x="548383" y="2413000"/>
                  </a:lnTo>
                  <a:lnTo>
                    <a:pt x="551146" y="2400300"/>
                  </a:lnTo>
                  <a:lnTo>
                    <a:pt x="554860" y="2374900"/>
                  </a:lnTo>
                  <a:lnTo>
                    <a:pt x="558686" y="2362200"/>
                  </a:lnTo>
                  <a:lnTo>
                    <a:pt x="562703" y="2336800"/>
                  </a:lnTo>
                  <a:lnTo>
                    <a:pt x="566862" y="2311400"/>
                  </a:lnTo>
                  <a:lnTo>
                    <a:pt x="571116" y="2298700"/>
                  </a:lnTo>
                  <a:lnTo>
                    <a:pt x="572005" y="2286000"/>
                  </a:lnTo>
                  <a:lnTo>
                    <a:pt x="573656" y="2286000"/>
                  </a:lnTo>
                  <a:lnTo>
                    <a:pt x="575014" y="2273300"/>
                  </a:lnTo>
                  <a:lnTo>
                    <a:pt x="576419" y="2273300"/>
                  </a:lnTo>
                  <a:lnTo>
                    <a:pt x="577871" y="2260600"/>
                  </a:lnTo>
                  <a:lnTo>
                    <a:pt x="579371" y="2260600"/>
                  </a:lnTo>
                  <a:lnTo>
                    <a:pt x="580387" y="2247900"/>
                  </a:lnTo>
                  <a:lnTo>
                    <a:pt x="581657" y="2247900"/>
                  </a:lnTo>
                  <a:lnTo>
                    <a:pt x="582800" y="2235200"/>
                  </a:lnTo>
                  <a:lnTo>
                    <a:pt x="584578" y="2235200"/>
                  </a:lnTo>
                  <a:lnTo>
                    <a:pt x="586356" y="2222500"/>
                  </a:lnTo>
                  <a:lnTo>
                    <a:pt x="588261" y="2222500"/>
                  </a:lnTo>
                  <a:lnTo>
                    <a:pt x="589277" y="2209800"/>
                  </a:lnTo>
                  <a:lnTo>
                    <a:pt x="591817" y="2197100"/>
                  </a:lnTo>
                  <a:lnTo>
                    <a:pt x="596961" y="2184400"/>
                  </a:lnTo>
                  <a:lnTo>
                    <a:pt x="600199" y="2171700"/>
                  </a:lnTo>
                  <a:lnTo>
                    <a:pt x="600961" y="2159000"/>
                  </a:lnTo>
                  <a:lnTo>
                    <a:pt x="617077" y="2108200"/>
                  </a:lnTo>
                  <a:lnTo>
                    <a:pt x="633719" y="2044700"/>
                  </a:lnTo>
                  <a:lnTo>
                    <a:pt x="650684" y="1993900"/>
                  </a:lnTo>
                  <a:lnTo>
                    <a:pt x="667766" y="1943100"/>
                  </a:lnTo>
                  <a:lnTo>
                    <a:pt x="684761" y="1892300"/>
                  </a:lnTo>
                  <a:lnTo>
                    <a:pt x="701465" y="1854200"/>
                  </a:lnTo>
                  <a:lnTo>
                    <a:pt x="718436" y="1803400"/>
                  </a:lnTo>
                  <a:lnTo>
                    <a:pt x="719960" y="1803400"/>
                  </a:lnTo>
                  <a:lnTo>
                    <a:pt x="730827" y="1778000"/>
                  </a:lnTo>
                  <a:lnTo>
                    <a:pt x="741931" y="1752600"/>
                  </a:lnTo>
                  <a:lnTo>
                    <a:pt x="753322" y="1727200"/>
                  </a:lnTo>
                  <a:lnTo>
                    <a:pt x="765045" y="1701800"/>
                  </a:lnTo>
                  <a:lnTo>
                    <a:pt x="770441" y="1689100"/>
                  </a:lnTo>
                  <a:lnTo>
                    <a:pt x="775539" y="1676400"/>
                  </a:lnTo>
                  <a:lnTo>
                    <a:pt x="780280" y="1663700"/>
                  </a:lnTo>
                  <a:lnTo>
                    <a:pt x="784603" y="1651000"/>
                  </a:lnTo>
                  <a:lnTo>
                    <a:pt x="790191" y="1651000"/>
                  </a:lnTo>
                  <a:lnTo>
                    <a:pt x="806047" y="1612900"/>
                  </a:lnTo>
                  <a:lnTo>
                    <a:pt x="822449" y="1574800"/>
                  </a:lnTo>
                  <a:lnTo>
                    <a:pt x="839519" y="1549400"/>
                  </a:lnTo>
                  <a:lnTo>
                    <a:pt x="857374" y="1511300"/>
                  </a:lnTo>
                  <a:lnTo>
                    <a:pt x="880692" y="1473200"/>
                  </a:lnTo>
                  <a:lnTo>
                    <a:pt x="904931" y="1435100"/>
                  </a:lnTo>
                  <a:lnTo>
                    <a:pt x="930098" y="1384300"/>
                  </a:lnTo>
                  <a:lnTo>
                    <a:pt x="956204" y="1346200"/>
                  </a:lnTo>
                  <a:lnTo>
                    <a:pt x="983255" y="1308100"/>
                  </a:lnTo>
                  <a:lnTo>
                    <a:pt x="1011261" y="1270000"/>
                  </a:lnTo>
                  <a:lnTo>
                    <a:pt x="1040229" y="1219200"/>
                  </a:lnTo>
                  <a:lnTo>
                    <a:pt x="1070169" y="1181100"/>
                  </a:lnTo>
                  <a:lnTo>
                    <a:pt x="1101087" y="1143000"/>
                  </a:lnTo>
                  <a:lnTo>
                    <a:pt x="1131444" y="1104900"/>
                  </a:lnTo>
                  <a:lnTo>
                    <a:pt x="1162704" y="1066800"/>
                  </a:lnTo>
                  <a:lnTo>
                    <a:pt x="1194849" y="1028700"/>
                  </a:lnTo>
                  <a:lnTo>
                    <a:pt x="1227859" y="990600"/>
                  </a:lnTo>
                  <a:lnTo>
                    <a:pt x="1261717" y="952500"/>
                  </a:lnTo>
                  <a:lnTo>
                    <a:pt x="1296402" y="914400"/>
                  </a:lnTo>
                  <a:lnTo>
                    <a:pt x="1331896" y="876300"/>
                  </a:lnTo>
                  <a:lnTo>
                    <a:pt x="1368181" y="838200"/>
                  </a:lnTo>
                  <a:lnTo>
                    <a:pt x="1405237" y="812800"/>
                  </a:lnTo>
                  <a:lnTo>
                    <a:pt x="1443046" y="774700"/>
                  </a:lnTo>
                  <a:lnTo>
                    <a:pt x="1481588" y="736600"/>
                  </a:lnTo>
                  <a:lnTo>
                    <a:pt x="1520844" y="698500"/>
                  </a:lnTo>
                  <a:lnTo>
                    <a:pt x="1560797" y="673100"/>
                  </a:lnTo>
                  <a:lnTo>
                    <a:pt x="1601426" y="635000"/>
                  </a:lnTo>
                  <a:lnTo>
                    <a:pt x="1642713" y="609600"/>
                  </a:lnTo>
                  <a:lnTo>
                    <a:pt x="1684640" y="571500"/>
                  </a:lnTo>
                  <a:lnTo>
                    <a:pt x="1727187" y="546100"/>
                  </a:lnTo>
                  <a:lnTo>
                    <a:pt x="1770335" y="508000"/>
                  </a:lnTo>
                  <a:lnTo>
                    <a:pt x="1858369" y="457200"/>
                  </a:lnTo>
                  <a:lnTo>
                    <a:pt x="1948481" y="406400"/>
                  </a:lnTo>
                  <a:lnTo>
                    <a:pt x="1994217" y="368300"/>
                  </a:lnTo>
                  <a:lnTo>
                    <a:pt x="2040358" y="355600"/>
                  </a:lnTo>
                  <a:lnTo>
                    <a:pt x="2228266" y="254000"/>
                  </a:lnTo>
                  <a:lnTo>
                    <a:pt x="2275900" y="241300"/>
                  </a:lnTo>
                  <a:lnTo>
                    <a:pt x="2323724" y="215900"/>
                  </a:lnTo>
                  <a:lnTo>
                    <a:pt x="2371704" y="203200"/>
                  </a:lnTo>
                  <a:lnTo>
                    <a:pt x="2419804" y="177800"/>
                  </a:lnTo>
                  <a:lnTo>
                    <a:pt x="2516218" y="152400"/>
                  </a:lnTo>
                  <a:lnTo>
                    <a:pt x="2564462" y="127000"/>
                  </a:lnTo>
                  <a:lnTo>
                    <a:pt x="2708907" y="88900"/>
                  </a:lnTo>
                  <a:lnTo>
                    <a:pt x="2810205" y="63500"/>
                  </a:lnTo>
                  <a:lnTo>
                    <a:pt x="2860508" y="63500"/>
                  </a:lnTo>
                  <a:lnTo>
                    <a:pt x="2960240" y="38100"/>
                  </a:lnTo>
                  <a:lnTo>
                    <a:pt x="3009596" y="38100"/>
                  </a:lnTo>
                  <a:lnTo>
                    <a:pt x="3058564" y="25400"/>
                  </a:lnTo>
                  <a:lnTo>
                    <a:pt x="3107106" y="25400"/>
                  </a:lnTo>
                  <a:lnTo>
                    <a:pt x="3155185" y="12700"/>
                  </a:lnTo>
                  <a:lnTo>
                    <a:pt x="3261627" y="12700"/>
                  </a:lnTo>
                  <a:lnTo>
                    <a:pt x="3313723" y="0"/>
                  </a:lnTo>
                  <a:close/>
                </a:path>
                <a:path w="4932045" h="6210300">
                  <a:moveTo>
                    <a:pt x="4931661" y="5321300"/>
                  </a:moveTo>
                  <a:lnTo>
                    <a:pt x="4693851" y="5448300"/>
                  </a:lnTo>
                  <a:lnTo>
                    <a:pt x="4645416" y="5461000"/>
                  </a:lnTo>
                  <a:lnTo>
                    <a:pt x="4547865" y="5511800"/>
                  </a:lnTo>
                  <a:lnTo>
                    <a:pt x="4449676" y="5537200"/>
                  </a:lnTo>
                  <a:lnTo>
                    <a:pt x="4400444" y="5562600"/>
                  </a:lnTo>
                  <a:lnTo>
                    <a:pt x="3952606" y="5676900"/>
                  </a:lnTo>
                  <a:lnTo>
                    <a:pt x="3902771" y="5676900"/>
                  </a:lnTo>
                  <a:lnTo>
                    <a:pt x="3853295" y="5689600"/>
                  </a:lnTo>
                  <a:lnTo>
                    <a:pt x="3804226" y="5689600"/>
                  </a:lnTo>
                  <a:lnTo>
                    <a:pt x="3755614" y="5702300"/>
                  </a:lnTo>
                  <a:lnTo>
                    <a:pt x="3653962" y="5702300"/>
                  </a:lnTo>
                  <a:lnTo>
                    <a:pt x="3601082" y="5715000"/>
                  </a:lnTo>
                  <a:lnTo>
                    <a:pt x="4931661" y="5715000"/>
                  </a:lnTo>
                  <a:lnTo>
                    <a:pt x="4931661" y="532130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37392" y="2462783"/>
              <a:ext cx="103631" cy="2346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084052" y="2351532"/>
              <a:ext cx="216535" cy="256540"/>
            </a:xfrm>
            <a:custGeom>
              <a:avLst/>
              <a:gdLst/>
              <a:ahLst/>
              <a:cxnLst/>
              <a:rect l="l" t="t" r="r" b="b"/>
              <a:pathLst>
                <a:path w="216534" h="256539">
                  <a:moveTo>
                    <a:pt x="151256" y="256031"/>
                  </a:moveTo>
                  <a:lnTo>
                    <a:pt x="153797" y="244855"/>
                  </a:lnTo>
                  <a:lnTo>
                    <a:pt x="157479" y="234187"/>
                  </a:lnTo>
                  <a:lnTo>
                    <a:pt x="161544" y="224027"/>
                  </a:lnTo>
                  <a:lnTo>
                    <a:pt x="166116" y="214883"/>
                  </a:lnTo>
                  <a:lnTo>
                    <a:pt x="171323" y="206375"/>
                  </a:lnTo>
                  <a:lnTo>
                    <a:pt x="176402" y="197738"/>
                  </a:lnTo>
                  <a:lnTo>
                    <a:pt x="198500" y="165226"/>
                  </a:lnTo>
                  <a:lnTo>
                    <a:pt x="213868" y="128777"/>
                  </a:lnTo>
                  <a:lnTo>
                    <a:pt x="215900" y="112521"/>
                  </a:lnTo>
                  <a:lnTo>
                    <a:pt x="216407" y="106933"/>
                  </a:lnTo>
                  <a:lnTo>
                    <a:pt x="215392" y="95884"/>
                  </a:lnTo>
                  <a:lnTo>
                    <a:pt x="213868" y="85216"/>
                  </a:lnTo>
                  <a:lnTo>
                    <a:pt x="197993" y="47116"/>
                  </a:lnTo>
                  <a:lnTo>
                    <a:pt x="168655" y="18287"/>
                  </a:lnTo>
                  <a:lnTo>
                    <a:pt x="129794" y="2031"/>
                  </a:lnTo>
                  <a:lnTo>
                    <a:pt x="108203" y="0"/>
                  </a:lnTo>
                  <a:lnTo>
                    <a:pt x="66167" y="8635"/>
                  </a:lnTo>
                  <a:lnTo>
                    <a:pt x="31750" y="31495"/>
                  </a:lnTo>
                  <a:lnTo>
                    <a:pt x="8763" y="65404"/>
                  </a:lnTo>
                  <a:lnTo>
                    <a:pt x="0" y="106933"/>
                  </a:lnTo>
                  <a:lnTo>
                    <a:pt x="8763" y="148081"/>
                  </a:lnTo>
                  <a:lnTo>
                    <a:pt x="28701" y="181482"/>
                  </a:lnTo>
                  <a:lnTo>
                    <a:pt x="40004" y="197738"/>
                  </a:lnTo>
                  <a:lnTo>
                    <a:pt x="45084" y="206375"/>
                  </a:lnTo>
                  <a:lnTo>
                    <a:pt x="50292" y="214883"/>
                  </a:lnTo>
                  <a:lnTo>
                    <a:pt x="54864" y="224027"/>
                  </a:lnTo>
                  <a:lnTo>
                    <a:pt x="58927" y="234187"/>
                  </a:lnTo>
                  <a:lnTo>
                    <a:pt x="62611" y="244855"/>
                  </a:lnTo>
                  <a:lnTo>
                    <a:pt x="65150" y="256031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9584" y="2459735"/>
              <a:ext cx="100584" cy="1554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20946" y="413385"/>
            <a:ext cx="6855459" cy="17576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40900"/>
              </a:lnSpc>
              <a:spcBef>
                <a:spcPts val="35"/>
              </a:spcBef>
            </a:pPr>
            <a:r>
              <a:rPr dirty="0" sz="1600" spc="-20">
                <a:solidFill>
                  <a:srgbClr val="202528"/>
                </a:solidFill>
                <a:latin typeface="Lucida Sans Unicode"/>
                <a:cs typeface="Lucida Sans Unicode"/>
              </a:rPr>
              <a:t>Las</a:t>
            </a:r>
            <a:r>
              <a:rPr dirty="0" sz="1600" spc="-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202528"/>
                </a:solidFill>
                <a:latin typeface="Lucida Sans Unicode"/>
                <a:cs typeface="Lucida Sans Unicode"/>
              </a:rPr>
              <a:t>pymes</a:t>
            </a:r>
            <a:r>
              <a:rPr dirty="0" sz="1600" spc="-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202528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202528"/>
                </a:solidFill>
                <a:latin typeface="Lucida Sans Unicode"/>
                <a:cs typeface="Lucida Sans Unicode"/>
              </a:rPr>
              <a:t>todo</a:t>
            </a:r>
            <a:r>
              <a:rPr dirty="0" sz="1600" spc="-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202528"/>
                </a:solidFill>
                <a:latin typeface="Lucida Sans Unicode"/>
                <a:cs typeface="Lucida Sans Unicode"/>
              </a:rPr>
              <a:t>el</a:t>
            </a:r>
            <a:r>
              <a:rPr dirty="0" sz="1600" spc="-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202528"/>
                </a:solidFill>
                <a:latin typeface="Lucida Sans Unicode"/>
                <a:cs typeface="Lucida Sans Unicode"/>
              </a:rPr>
              <a:t>mundo</a:t>
            </a:r>
            <a:r>
              <a:rPr dirty="0" sz="1600" spc="-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202528"/>
                </a:solidFill>
                <a:latin typeface="Lucida Sans Unicode"/>
                <a:cs typeface="Lucida Sans Unicode"/>
              </a:rPr>
              <a:t>tendrán</a:t>
            </a:r>
            <a:r>
              <a:rPr dirty="0" sz="1600" spc="-85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202528"/>
                </a:solidFill>
                <a:latin typeface="Lucida Sans Unicode"/>
                <a:cs typeface="Lucida Sans Unicode"/>
              </a:rPr>
              <a:t>que</a:t>
            </a:r>
            <a:r>
              <a:rPr dirty="0" sz="1600" spc="-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202528"/>
                </a:solidFill>
                <a:latin typeface="Lucida Sans Unicode"/>
                <a:cs typeface="Lucida Sans Unicode"/>
              </a:rPr>
              <a:t>adoptar</a:t>
            </a:r>
            <a:r>
              <a:rPr dirty="0" sz="1600" spc="-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202528"/>
                </a:solidFill>
                <a:latin typeface="Lucida Sans Unicode"/>
                <a:cs typeface="Lucida Sans Unicode"/>
              </a:rPr>
              <a:t>prácticas</a:t>
            </a:r>
            <a:r>
              <a:rPr dirty="0" sz="1600" spc="-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202528"/>
                </a:solidFill>
                <a:latin typeface="Lucida Sans Unicode"/>
                <a:cs typeface="Lucida Sans Unicode"/>
              </a:rPr>
              <a:t>sostenibles </a:t>
            </a:r>
            <a:r>
              <a:rPr dirty="0" sz="1600" spc="-49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202528"/>
                </a:solidFill>
                <a:latin typeface="Lucida Sans Unicode"/>
                <a:cs typeface="Lucida Sans Unicode"/>
              </a:rPr>
              <a:t>en </a:t>
            </a:r>
            <a:r>
              <a:rPr dirty="0" sz="1600" spc="-35">
                <a:solidFill>
                  <a:srgbClr val="202528"/>
                </a:solidFill>
                <a:latin typeface="Lucida Sans Unicode"/>
                <a:cs typeface="Lucida Sans Unicode"/>
              </a:rPr>
              <a:t>sus </a:t>
            </a:r>
            <a:r>
              <a:rPr dirty="0" sz="1600" spc="-15">
                <a:solidFill>
                  <a:srgbClr val="202528"/>
                </a:solidFill>
                <a:latin typeface="Lucida Sans Unicode"/>
                <a:cs typeface="Lucida Sans Unicode"/>
              </a:rPr>
              <a:t>operaciones </a:t>
            </a:r>
            <a:r>
              <a:rPr dirty="0" sz="1600" spc="-25">
                <a:solidFill>
                  <a:srgbClr val="202528"/>
                </a:solidFill>
                <a:latin typeface="Lucida Sans Unicode"/>
                <a:cs typeface="Lucida Sans Unicode"/>
              </a:rPr>
              <a:t>comerciales </a:t>
            </a:r>
            <a:r>
              <a:rPr dirty="0" sz="1600" spc="-10">
                <a:solidFill>
                  <a:srgbClr val="202528"/>
                </a:solidFill>
                <a:latin typeface="Lucida Sans Unicode"/>
                <a:cs typeface="Lucida Sans Unicode"/>
              </a:rPr>
              <a:t>diarias.</a:t>
            </a:r>
            <a:r>
              <a:rPr dirty="0" sz="1600" spc="-10">
                <a:latin typeface="Lucida Sans Unicode"/>
                <a:cs typeface="Lucida Sans Unicode"/>
              </a:rPr>
              <a:t>Implementar </a:t>
            </a:r>
            <a:r>
              <a:rPr dirty="0" sz="1600">
                <a:latin typeface="Lucida Sans Unicode"/>
                <a:cs typeface="Lucida Sans Unicode"/>
              </a:rPr>
              <a:t>una </a:t>
            </a:r>
            <a:r>
              <a:rPr dirty="0" sz="1600" spc="-20">
                <a:latin typeface="Lucida Sans Unicode"/>
                <a:cs typeface="Lucida Sans Unicode"/>
              </a:rPr>
              <a:t>cultura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sustentabilidad </a:t>
            </a:r>
            <a:r>
              <a:rPr dirty="0" sz="1600">
                <a:latin typeface="Lucida Sans Unicode"/>
                <a:cs typeface="Lucida Sans Unicode"/>
              </a:rPr>
              <a:t>en </a:t>
            </a:r>
            <a:r>
              <a:rPr dirty="0" sz="1600" spc="-20">
                <a:latin typeface="Lucida Sans Unicode"/>
                <a:cs typeface="Lucida Sans Unicode"/>
              </a:rPr>
              <a:t>el </a:t>
            </a:r>
            <a:r>
              <a:rPr dirty="0" sz="1600" spc="-10">
                <a:latin typeface="Lucida Sans Unicode"/>
                <a:cs typeface="Lucida Sans Unicode"/>
              </a:rPr>
              <a:t>lugar de </a:t>
            </a:r>
            <a:r>
              <a:rPr dirty="0" sz="1600" spc="-15">
                <a:latin typeface="Lucida Sans Unicode"/>
                <a:cs typeface="Lucida Sans Unicode"/>
              </a:rPr>
              <a:t>trabajo </a:t>
            </a:r>
            <a:r>
              <a:rPr dirty="0" sz="1600" spc="-20">
                <a:latin typeface="Lucida Sans Unicode"/>
                <a:cs typeface="Lucida Sans Unicode"/>
              </a:rPr>
              <a:t>es </a:t>
            </a:r>
            <a:r>
              <a:rPr dirty="0" sz="1600">
                <a:latin typeface="Lucida Sans Unicode"/>
                <a:cs typeface="Lucida Sans Unicode"/>
              </a:rPr>
              <a:t>una tarea </a:t>
            </a:r>
            <a:r>
              <a:rPr dirty="0" sz="1600" spc="10">
                <a:latin typeface="Lucida Sans Unicode"/>
                <a:cs typeface="Lucida Sans Unicode"/>
              </a:rPr>
              <a:t>a </a:t>
            </a:r>
            <a:r>
              <a:rPr dirty="0" sz="1600" spc="-15">
                <a:latin typeface="Lucida Sans Unicode"/>
                <a:cs typeface="Lucida Sans Unicode"/>
              </a:rPr>
              <a:t>largo </a:t>
            </a:r>
            <a:r>
              <a:rPr dirty="0" sz="1600" spc="-55">
                <a:latin typeface="Lucida Sans Unicode"/>
                <a:cs typeface="Lucida Sans Unicode"/>
              </a:rPr>
              <a:t>plazo. </a:t>
            </a:r>
            <a:r>
              <a:rPr dirty="0" sz="1600" spc="-5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compromiso,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se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necesita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tiempo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para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incorporar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plenamente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las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35">
                <a:latin typeface="Lucida Sans Unicode"/>
                <a:cs typeface="Lucida Sans Unicode"/>
              </a:rPr>
              <a:t>políticas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los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comportamientos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manera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efectiva.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0623" y="329184"/>
            <a:ext cx="3721735" cy="6102350"/>
          </a:xfrm>
          <a:prstGeom prst="rect"/>
          <a:solidFill>
            <a:srgbClr val="297139"/>
          </a:solidFill>
        </p:spPr>
        <p:txBody>
          <a:bodyPr wrap="square" lIns="0" tIns="320040" rIns="0" bIns="0" rtlCol="0" vert="horz">
            <a:spAutoFit/>
          </a:bodyPr>
          <a:lstStyle/>
          <a:p>
            <a:pPr marL="445134" marR="1610360">
              <a:lnSpc>
                <a:spcPct val="110800"/>
              </a:lnSpc>
              <a:spcBef>
                <a:spcPts val="2520"/>
              </a:spcBef>
            </a:pPr>
            <a:r>
              <a:rPr dirty="0" sz="3000" spc="80"/>
              <a:t>Verde </a:t>
            </a:r>
            <a:r>
              <a:rPr dirty="0" sz="3000" spc="85"/>
              <a:t> </a:t>
            </a:r>
            <a:r>
              <a:rPr dirty="0" sz="3000" spc="90"/>
              <a:t>empresa  </a:t>
            </a:r>
            <a:r>
              <a:rPr dirty="0" sz="2800" spc="114"/>
              <a:t>cultura</a:t>
            </a:r>
            <a:endParaRPr sz="280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79215" marR="5080">
              <a:lnSpc>
                <a:spcPct val="141200"/>
              </a:lnSpc>
              <a:spcBef>
                <a:spcPts val="100"/>
              </a:spcBef>
            </a:pPr>
            <a:r>
              <a:rPr dirty="0" spc="-35"/>
              <a:t>Comenzar </a:t>
            </a:r>
            <a:r>
              <a:rPr dirty="0" spc="-30"/>
              <a:t>poco </a:t>
            </a:r>
            <a:r>
              <a:rPr dirty="0" spc="10"/>
              <a:t>a </a:t>
            </a:r>
            <a:r>
              <a:rPr dirty="0" spc="-30"/>
              <a:t>poco </a:t>
            </a:r>
            <a:r>
              <a:rPr dirty="0" spc="-25"/>
              <a:t>es </a:t>
            </a:r>
            <a:r>
              <a:rPr dirty="0" spc="-20"/>
              <a:t>clave </a:t>
            </a:r>
            <a:r>
              <a:rPr dirty="0"/>
              <a:t>para </a:t>
            </a:r>
            <a:r>
              <a:rPr dirty="0" spc="-5"/>
              <a:t>un </a:t>
            </a:r>
            <a:r>
              <a:rPr dirty="0" spc="-25"/>
              <a:t>cambio </a:t>
            </a:r>
            <a:r>
              <a:rPr dirty="0" spc="-30"/>
              <a:t>efectivo.Las </a:t>
            </a:r>
            <a:r>
              <a:rPr dirty="0" spc="-35"/>
              <a:t>oficinas </a:t>
            </a:r>
            <a:r>
              <a:rPr dirty="0" spc="-525"/>
              <a:t> </a:t>
            </a:r>
            <a:r>
              <a:rPr dirty="0" spc="-25"/>
              <a:t>son </a:t>
            </a:r>
            <a:r>
              <a:rPr dirty="0" spc="-5"/>
              <a:t>un </a:t>
            </a:r>
            <a:r>
              <a:rPr dirty="0" spc="-30"/>
              <a:t>excelente </a:t>
            </a:r>
            <a:r>
              <a:rPr dirty="0" spc="-15"/>
              <a:t>lugar </a:t>
            </a:r>
            <a:r>
              <a:rPr dirty="0"/>
              <a:t>para </a:t>
            </a:r>
            <a:r>
              <a:rPr dirty="0" spc="-30"/>
              <a:t>comenzar </a:t>
            </a:r>
            <a:r>
              <a:rPr dirty="0" spc="-25"/>
              <a:t>y </a:t>
            </a:r>
            <a:r>
              <a:rPr dirty="0"/>
              <a:t>aumentar </a:t>
            </a:r>
            <a:r>
              <a:rPr dirty="0" spc="-20"/>
              <a:t>la </a:t>
            </a:r>
            <a:r>
              <a:rPr dirty="0" spc="-30"/>
              <a:t>conciencia </a:t>
            </a:r>
            <a:r>
              <a:rPr dirty="0" spc="-25"/>
              <a:t> </a:t>
            </a:r>
            <a:r>
              <a:rPr dirty="0" spc="-15"/>
              <a:t>ambiental</a:t>
            </a:r>
            <a:r>
              <a:rPr dirty="0" spc="-95"/>
              <a:t> </a:t>
            </a:r>
            <a:r>
              <a:rPr dirty="0" spc="-10"/>
              <a:t>de</a:t>
            </a:r>
            <a:r>
              <a:rPr dirty="0" spc="-90"/>
              <a:t> </a:t>
            </a:r>
            <a:r>
              <a:rPr dirty="0" spc="-45"/>
              <a:t>los</a:t>
            </a:r>
            <a:r>
              <a:rPr dirty="0" spc="-90"/>
              <a:t> </a:t>
            </a:r>
            <a:r>
              <a:rPr dirty="0" spc="-25"/>
              <a:t>empleados,</a:t>
            </a:r>
            <a:r>
              <a:rPr dirty="0" spc="-90"/>
              <a:t> </a:t>
            </a:r>
            <a:r>
              <a:rPr dirty="0" spc="-5"/>
              <a:t>ya</a:t>
            </a:r>
            <a:r>
              <a:rPr dirty="0" spc="-90"/>
              <a:t> </a:t>
            </a:r>
            <a:r>
              <a:rPr dirty="0" spc="-10"/>
              <a:t>que</a:t>
            </a:r>
            <a:r>
              <a:rPr dirty="0" spc="-90"/>
              <a:t> </a:t>
            </a:r>
            <a:r>
              <a:rPr dirty="0" spc="-5"/>
              <a:t>hay</a:t>
            </a:r>
            <a:r>
              <a:rPr dirty="0" spc="-90"/>
              <a:t> </a:t>
            </a:r>
            <a:r>
              <a:rPr dirty="0" spc="-20"/>
              <a:t>muchas</a:t>
            </a:r>
            <a:r>
              <a:rPr dirty="0" spc="-90"/>
              <a:t> </a:t>
            </a:r>
            <a:r>
              <a:rPr dirty="0" spc="-20"/>
              <a:t>oportunidades</a:t>
            </a:r>
            <a:r>
              <a:rPr dirty="0" spc="-90"/>
              <a:t> </a:t>
            </a:r>
            <a:r>
              <a:rPr dirty="0"/>
              <a:t>para </a:t>
            </a:r>
            <a:r>
              <a:rPr dirty="0" spc="-525"/>
              <a:t> </a:t>
            </a:r>
            <a:r>
              <a:rPr dirty="0" spc="-10"/>
              <a:t>que</a:t>
            </a:r>
            <a:r>
              <a:rPr dirty="0" spc="-100"/>
              <a:t> </a:t>
            </a:r>
            <a:r>
              <a:rPr dirty="0" spc="-45"/>
              <a:t>los</a:t>
            </a:r>
            <a:r>
              <a:rPr dirty="0" spc="-100"/>
              <a:t> </a:t>
            </a:r>
            <a:r>
              <a:rPr dirty="0" spc="-15"/>
              <a:t>empleados</a:t>
            </a:r>
            <a:r>
              <a:rPr dirty="0" spc="-100"/>
              <a:t> </a:t>
            </a:r>
            <a:r>
              <a:rPr dirty="0" spc="-10"/>
              <a:t>adopten</a:t>
            </a:r>
            <a:r>
              <a:rPr dirty="0" spc="-100"/>
              <a:t> </a:t>
            </a:r>
            <a:r>
              <a:rPr dirty="0" spc="-20"/>
              <a:t>medidas</a:t>
            </a:r>
            <a:r>
              <a:rPr dirty="0" spc="-100"/>
              <a:t> </a:t>
            </a:r>
            <a:r>
              <a:rPr dirty="0" spc="-10"/>
              <a:t>de</a:t>
            </a:r>
            <a:r>
              <a:rPr dirty="0" spc="-100"/>
              <a:t> </a:t>
            </a:r>
            <a:r>
              <a:rPr dirty="0" spc="-15"/>
              <a:t>prevención</a:t>
            </a:r>
            <a:r>
              <a:rPr dirty="0" spc="-100"/>
              <a:t> </a:t>
            </a:r>
            <a:r>
              <a:rPr dirty="0" spc="-10"/>
              <a:t>de</a:t>
            </a:r>
            <a:r>
              <a:rPr dirty="0" spc="-100"/>
              <a:t> </a:t>
            </a:r>
            <a:r>
              <a:rPr dirty="0" spc="-30"/>
              <a:t>desechos,  </a:t>
            </a:r>
            <a:r>
              <a:rPr dirty="0" spc="-30"/>
              <a:t>reciclaje</a:t>
            </a:r>
            <a:r>
              <a:rPr dirty="0" spc="-100"/>
              <a:t> </a:t>
            </a:r>
            <a:r>
              <a:rPr dirty="0" spc="-10"/>
              <a:t>de</a:t>
            </a:r>
            <a:r>
              <a:rPr dirty="0" spc="-100"/>
              <a:t> </a:t>
            </a:r>
            <a:r>
              <a:rPr dirty="0" spc="-25"/>
              <a:t>desechos</a:t>
            </a:r>
            <a:r>
              <a:rPr dirty="0" spc="-100"/>
              <a:t> </a:t>
            </a:r>
            <a:r>
              <a:rPr dirty="0" spc="-25"/>
              <a:t>y</a:t>
            </a:r>
            <a:r>
              <a:rPr dirty="0" spc="-100"/>
              <a:t> </a:t>
            </a:r>
            <a:r>
              <a:rPr dirty="0" spc="-30"/>
              <a:t>eficiencia</a:t>
            </a:r>
            <a:r>
              <a:rPr dirty="0" spc="-100"/>
              <a:t> </a:t>
            </a:r>
            <a:r>
              <a:rPr dirty="0" spc="-10"/>
              <a:t>energética</a:t>
            </a:r>
            <a:r>
              <a:rPr dirty="0" spc="-100"/>
              <a:t> </a:t>
            </a:r>
            <a:r>
              <a:rPr dirty="0" spc="-25"/>
              <a:t>y</a:t>
            </a:r>
            <a:r>
              <a:rPr dirty="0" spc="-100"/>
              <a:t> </a:t>
            </a:r>
            <a:r>
              <a:rPr dirty="0" spc="-25"/>
              <a:t>del</a:t>
            </a:r>
            <a:r>
              <a:rPr dirty="0" spc="-100"/>
              <a:t> </a:t>
            </a:r>
            <a:r>
              <a:rPr dirty="0" spc="-15"/>
              <a:t>agua.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20946" y="4703190"/>
            <a:ext cx="61398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dirty="0" sz="1800" spc="-5">
                <a:latin typeface="Lucida Sans Unicode"/>
                <a:cs typeface="Lucida Sans Unicode"/>
              </a:rPr>
              <a:t>Muchas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estas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oportunidades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son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fáciles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hacer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y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no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implican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una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inversión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significativa.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8015" y="5872479"/>
            <a:ext cx="44831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>
                <a:solidFill>
                  <a:srgbClr val="46883F"/>
                </a:solidFill>
                <a:latin typeface="Lucida Sans Unicode"/>
                <a:cs typeface="Lucida Sans Unicode"/>
              </a:rPr>
              <a:t>Fuente:</a:t>
            </a:r>
            <a:r>
              <a:rPr dirty="0" u="sng" sz="13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Beneficios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de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eficiencia</a:t>
            </a:r>
            <a:r>
              <a:rPr dirty="0" u="sng" sz="13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de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tener</a:t>
            </a:r>
            <a:r>
              <a:rPr dirty="0" u="sng" sz="13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una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oficina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3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verde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14080" y="6560311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103" y="3023616"/>
            <a:ext cx="1920239" cy="2081530"/>
          </a:xfrm>
          <a:custGeom>
            <a:avLst/>
            <a:gdLst/>
            <a:ahLst/>
            <a:cxnLst/>
            <a:rect l="l" t="t" r="r" b="b"/>
            <a:pathLst>
              <a:path w="1920239" h="2081529">
                <a:moveTo>
                  <a:pt x="960120" y="0"/>
                </a:moveTo>
                <a:lnTo>
                  <a:pt x="754126" y="359410"/>
                </a:lnTo>
                <a:lnTo>
                  <a:pt x="171869" y="359410"/>
                </a:lnTo>
                <a:lnTo>
                  <a:pt x="126285" y="365564"/>
                </a:lnTo>
                <a:lnTo>
                  <a:pt x="85259" y="382909"/>
                </a:lnTo>
                <a:lnTo>
                  <a:pt x="50453" y="409765"/>
                </a:lnTo>
                <a:lnTo>
                  <a:pt x="23533" y="444452"/>
                </a:lnTo>
                <a:lnTo>
                  <a:pt x="6160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60" y="1959435"/>
                </a:lnTo>
                <a:lnTo>
                  <a:pt x="23533" y="1999488"/>
                </a:lnTo>
                <a:lnTo>
                  <a:pt x="50453" y="2033127"/>
                </a:lnTo>
                <a:lnTo>
                  <a:pt x="85259" y="2058924"/>
                </a:lnTo>
                <a:lnTo>
                  <a:pt x="126285" y="2075449"/>
                </a:lnTo>
                <a:lnTo>
                  <a:pt x="171869" y="2081276"/>
                </a:lnTo>
                <a:lnTo>
                  <a:pt x="1748409" y="2081276"/>
                </a:lnTo>
                <a:lnTo>
                  <a:pt x="1793731" y="2075449"/>
                </a:lnTo>
                <a:lnTo>
                  <a:pt x="1834594" y="2058924"/>
                </a:lnTo>
                <a:lnTo>
                  <a:pt x="1869313" y="2033127"/>
                </a:lnTo>
                <a:lnTo>
                  <a:pt x="1896199" y="1999488"/>
                </a:lnTo>
                <a:lnTo>
                  <a:pt x="1913567" y="1959435"/>
                </a:lnTo>
                <a:lnTo>
                  <a:pt x="1919732" y="1914398"/>
                </a:lnTo>
                <a:lnTo>
                  <a:pt x="1919732" y="530606"/>
                </a:lnTo>
                <a:lnTo>
                  <a:pt x="1913567" y="485292"/>
                </a:lnTo>
                <a:lnTo>
                  <a:pt x="1896199" y="444452"/>
                </a:lnTo>
                <a:lnTo>
                  <a:pt x="1869313" y="409765"/>
                </a:lnTo>
                <a:lnTo>
                  <a:pt x="1834594" y="382909"/>
                </a:lnTo>
                <a:lnTo>
                  <a:pt x="1793731" y="365564"/>
                </a:lnTo>
                <a:lnTo>
                  <a:pt x="1748409" y="359410"/>
                </a:lnTo>
                <a:lnTo>
                  <a:pt x="1170051" y="359410"/>
                </a:lnTo>
                <a:lnTo>
                  <a:pt x="960120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71800" y="3023616"/>
            <a:ext cx="1913889" cy="2081530"/>
          </a:xfrm>
          <a:custGeom>
            <a:avLst/>
            <a:gdLst/>
            <a:ahLst/>
            <a:cxnLst/>
            <a:rect l="l" t="t" r="r" b="b"/>
            <a:pathLst>
              <a:path w="1913889" h="2081529">
                <a:moveTo>
                  <a:pt x="963549" y="0"/>
                </a:moveTo>
                <a:lnTo>
                  <a:pt x="753745" y="359410"/>
                </a:lnTo>
                <a:lnTo>
                  <a:pt x="171195" y="359410"/>
                </a:lnTo>
                <a:lnTo>
                  <a:pt x="125882" y="365564"/>
                </a:lnTo>
                <a:lnTo>
                  <a:pt x="85042" y="382909"/>
                </a:lnTo>
                <a:lnTo>
                  <a:pt x="50355" y="409765"/>
                </a:lnTo>
                <a:lnTo>
                  <a:pt x="23499" y="444452"/>
                </a:lnTo>
                <a:lnTo>
                  <a:pt x="6154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54" y="1959435"/>
                </a:lnTo>
                <a:lnTo>
                  <a:pt x="23499" y="1999488"/>
                </a:lnTo>
                <a:lnTo>
                  <a:pt x="50355" y="2033127"/>
                </a:lnTo>
                <a:lnTo>
                  <a:pt x="85042" y="2058924"/>
                </a:lnTo>
                <a:lnTo>
                  <a:pt x="125882" y="2075449"/>
                </a:lnTo>
                <a:lnTo>
                  <a:pt x="171195" y="2081276"/>
                </a:lnTo>
                <a:lnTo>
                  <a:pt x="1746885" y="2081276"/>
                </a:lnTo>
                <a:lnTo>
                  <a:pt x="1791868" y="2075449"/>
                </a:lnTo>
                <a:lnTo>
                  <a:pt x="1831885" y="2058924"/>
                </a:lnTo>
                <a:lnTo>
                  <a:pt x="1865502" y="2033127"/>
                </a:lnTo>
                <a:lnTo>
                  <a:pt x="1891288" y="1999488"/>
                </a:lnTo>
                <a:lnTo>
                  <a:pt x="1907810" y="1959435"/>
                </a:lnTo>
                <a:lnTo>
                  <a:pt x="1913636" y="1914398"/>
                </a:lnTo>
                <a:lnTo>
                  <a:pt x="1913636" y="530606"/>
                </a:lnTo>
                <a:lnTo>
                  <a:pt x="1907810" y="485292"/>
                </a:lnTo>
                <a:lnTo>
                  <a:pt x="1891288" y="444452"/>
                </a:lnTo>
                <a:lnTo>
                  <a:pt x="1865503" y="409765"/>
                </a:lnTo>
                <a:lnTo>
                  <a:pt x="1831885" y="382909"/>
                </a:lnTo>
                <a:lnTo>
                  <a:pt x="1791868" y="365564"/>
                </a:lnTo>
                <a:lnTo>
                  <a:pt x="1746885" y="359410"/>
                </a:lnTo>
                <a:lnTo>
                  <a:pt x="1168908" y="359410"/>
                </a:lnTo>
                <a:lnTo>
                  <a:pt x="963549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05400" y="3023616"/>
            <a:ext cx="1917064" cy="2081530"/>
          </a:xfrm>
          <a:custGeom>
            <a:avLst/>
            <a:gdLst/>
            <a:ahLst/>
            <a:cxnLst/>
            <a:rect l="l" t="t" r="r" b="b"/>
            <a:pathLst>
              <a:path w="1917065" h="2081529">
                <a:moveTo>
                  <a:pt x="966977" y="0"/>
                </a:moveTo>
                <a:lnTo>
                  <a:pt x="761746" y="359410"/>
                </a:lnTo>
                <a:lnTo>
                  <a:pt x="171196" y="359410"/>
                </a:lnTo>
                <a:lnTo>
                  <a:pt x="125882" y="365564"/>
                </a:lnTo>
                <a:lnTo>
                  <a:pt x="85042" y="382909"/>
                </a:lnTo>
                <a:lnTo>
                  <a:pt x="50355" y="409765"/>
                </a:lnTo>
                <a:lnTo>
                  <a:pt x="23499" y="444452"/>
                </a:lnTo>
                <a:lnTo>
                  <a:pt x="6154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54" y="1959435"/>
                </a:lnTo>
                <a:lnTo>
                  <a:pt x="23499" y="1999488"/>
                </a:lnTo>
                <a:lnTo>
                  <a:pt x="50355" y="2033127"/>
                </a:lnTo>
                <a:lnTo>
                  <a:pt x="85042" y="2058924"/>
                </a:lnTo>
                <a:lnTo>
                  <a:pt x="125882" y="2075449"/>
                </a:lnTo>
                <a:lnTo>
                  <a:pt x="171196" y="2081276"/>
                </a:lnTo>
                <a:lnTo>
                  <a:pt x="1745488" y="2081276"/>
                </a:lnTo>
                <a:lnTo>
                  <a:pt x="1790801" y="2075449"/>
                </a:lnTo>
                <a:lnTo>
                  <a:pt x="1831641" y="2058924"/>
                </a:lnTo>
                <a:lnTo>
                  <a:pt x="1866328" y="2033127"/>
                </a:lnTo>
                <a:lnTo>
                  <a:pt x="1893184" y="1999488"/>
                </a:lnTo>
                <a:lnTo>
                  <a:pt x="1910529" y="1959435"/>
                </a:lnTo>
                <a:lnTo>
                  <a:pt x="1916683" y="1914398"/>
                </a:lnTo>
                <a:lnTo>
                  <a:pt x="1916683" y="530606"/>
                </a:lnTo>
                <a:lnTo>
                  <a:pt x="1910529" y="485292"/>
                </a:lnTo>
                <a:lnTo>
                  <a:pt x="1893184" y="444452"/>
                </a:lnTo>
                <a:lnTo>
                  <a:pt x="1866328" y="409765"/>
                </a:lnTo>
                <a:lnTo>
                  <a:pt x="1831641" y="382909"/>
                </a:lnTo>
                <a:lnTo>
                  <a:pt x="1790801" y="365564"/>
                </a:lnTo>
                <a:lnTo>
                  <a:pt x="1745488" y="359410"/>
                </a:lnTo>
                <a:lnTo>
                  <a:pt x="1176147" y="359410"/>
                </a:lnTo>
                <a:lnTo>
                  <a:pt x="966977" y="0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42047" y="3023616"/>
            <a:ext cx="1917064" cy="2081530"/>
          </a:xfrm>
          <a:custGeom>
            <a:avLst/>
            <a:gdLst/>
            <a:ahLst/>
            <a:cxnLst/>
            <a:rect l="l" t="t" r="r" b="b"/>
            <a:pathLst>
              <a:path w="1917065" h="2081529">
                <a:moveTo>
                  <a:pt x="973201" y="0"/>
                </a:moveTo>
                <a:lnTo>
                  <a:pt x="763016" y="359410"/>
                </a:lnTo>
                <a:lnTo>
                  <a:pt x="167512" y="359410"/>
                </a:lnTo>
                <a:lnTo>
                  <a:pt x="122208" y="365564"/>
                </a:lnTo>
                <a:lnTo>
                  <a:pt x="81976" y="382909"/>
                </a:lnTo>
                <a:lnTo>
                  <a:pt x="48228" y="409765"/>
                </a:lnTo>
                <a:lnTo>
                  <a:pt x="22375" y="444452"/>
                </a:lnTo>
                <a:lnTo>
                  <a:pt x="5829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5829" y="1959435"/>
                </a:lnTo>
                <a:lnTo>
                  <a:pt x="22375" y="1999488"/>
                </a:lnTo>
                <a:lnTo>
                  <a:pt x="48228" y="2033127"/>
                </a:lnTo>
                <a:lnTo>
                  <a:pt x="81976" y="2058924"/>
                </a:lnTo>
                <a:lnTo>
                  <a:pt x="122208" y="2075449"/>
                </a:lnTo>
                <a:lnTo>
                  <a:pt x="167512" y="2081276"/>
                </a:lnTo>
                <a:lnTo>
                  <a:pt x="1745233" y="2081276"/>
                </a:lnTo>
                <a:lnTo>
                  <a:pt x="1790610" y="2075449"/>
                </a:lnTo>
                <a:lnTo>
                  <a:pt x="1831509" y="2058924"/>
                </a:lnTo>
                <a:lnTo>
                  <a:pt x="1866249" y="2033127"/>
                </a:lnTo>
                <a:lnTo>
                  <a:pt x="1893146" y="1999488"/>
                </a:lnTo>
                <a:lnTo>
                  <a:pt x="1910519" y="1959435"/>
                </a:lnTo>
                <a:lnTo>
                  <a:pt x="1916683" y="1914398"/>
                </a:lnTo>
                <a:lnTo>
                  <a:pt x="1916683" y="530606"/>
                </a:lnTo>
                <a:lnTo>
                  <a:pt x="1910519" y="485292"/>
                </a:lnTo>
                <a:lnTo>
                  <a:pt x="1893146" y="444452"/>
                </a:lnTo>
                <a:lnTo>
                  <a:pt x="1866249" y="409765"/>
                </a:lnTo>
                <a:lnTo>
                  <a:pt x="1831509" y="382909"/>
                </a:lnTo>
                <a:lnTo>
                  <a:pt x="1790610" y="365564"/>
                </a:lnTo>
                <a:lnTo>
                  <a:pt x="1745233" y="359410"/>
                </a:lnTo>
                <a:lnTo>
                  <a:pt x="1179322" y="359410"/>
                </a:lnTo>
                <a:lnTo>
                  <a:pt x="973201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75647" y="3023616"/>
            <a:ext cx="1922780" cy="2081530"/>
          </a:xfrm>
          <a:custGeom>
            <a:avLst/>
            <a:gdLst/>
            <a:ahLst/>
            <a:cxnLst/>
            <a:rect l="l" t="t" r="r" b="b"/>
            <a:pathLst>
              <a:path w="1922779" h="2081529">
                <a:moveTo>
                  <a:pt x="978788" y="0"/>
                </a:moveTo>
                <a:lnTo>
                  <a:pt x="772286" y="359410"/>
                </a:lnTo>
                <a:lnTo>
                  <a:pt x="171576" y="359410"/>
                </a:lnTo>
                <a:lnTo>
                  <a:pt x="126147" y="365564"/>
                </a:lnTo>
                <a:lnTo>
                  <a:pt x="85212" y="382909"/>
                </a:lnTo>
                <a:lnTo>
                  <a:pt x="50450" y="409765"/>
                </a:lnTo>
                <a:lnTo>
                  <a:pt x="23542" y="444452"/>
                </a:lnTo>
                <a:lnTo>
                  <a:pt x="6165" y="485292"/>
                </a:lnTo>
                <a:lnTo>
                  <a:pt x="0" y="530606"/>
                </a:lnTo>
                <a:lnTo>
                  <a:pt x="0" y="1914398"/>
                </a:lnTo>
                <a:lnTo>
                  <a:pt x="6165" y="1959435"/>
                </a:lnTo>
                <a:lnTo>
                  <a:pt x="23542" y="1999488"/>
                </a:lnTo>
                <a:lnTo>
                  <a:pt x="50450" y="2033127"/>
                </a:lnTo>
                <a:lnTo>
                  <a:pt x="85212" y="2058924"/>
                </a:lnTo>
                <a:lnTo>
                  <a:pt x="126147" y="2075449"/>
                </a:lnTo>
                <a:lnTo>
                  <a:pt x="171576" y="2081276"/>
                </a:lnTo>
                <a:lnTo>
                  <a:pt x="1751076" y="2081276"/>
                </a:lnTo>
                <a:lnTo>
                  <a:pt x="1796735" y="2075449"/>
                </a:lnTo>
                <a:lnTo>
                  <a:pt x="1837755" y="2058924"/>
                </a:lnTo>
                <a:lnTo>
                  <a:pt x="1872503" y="2033127"/>
                </a:lnTo>
                <a:lnTo>
                  <a:pt x="1899346" y="1999488"/>
                </a:lnTo>
                <a:lnTo>
                  <a:pt x="1916649" y="1959435"/>
                </a:lnTo>
                <a:lnTo>
                  <a:pt x="1922779" y="1914398"/>
                </a:lnTo>
                <a:lnTo>
                  <a:pt x="1922779" y="530606"/>
                </a:lnTo>
                <a:lnTo>
                  <a:pt x="1916649" y="485292"/>
                </a:lnTo>
                <a:lnTo>
                  <a:pt x="1899346" y="444452"/>
                </a:lnTo>
                <a:lnTo>
                  <a:pt x="1872503" y="409765"/>
                </a:lnTo>
                <a:lnTo>
                  <a:pt x="1837755" y="382909"/>
                </a:lnTo>
                <a:lnTo>
                  <a:pt x="1796735" y="365564"/>
                </a:lnTo>
                <a:lnTo>
                  <a:pt x="1751076" y="359410"/>
                </a:lnTo>
                <a:lnTo>
                  <a:pt x="1189101" y="359410"/>
                </a:lnTo>
                <a:lnTo>
                  <a:pt x="978788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81843" y="2369820"/>
            <a:ext cx="341630" cy="448309"/>
          </a:xfrm>
          <a:custGeom>
            <a:avLst/>
            <a:gdLst/>
            <a:ahLst/>
            <a:cxnLst/>
            <a:rect l="l" t="t" r="r" b="b"/>
            <a:pathLst>
              <a:path w="341629" h="448310">
                <a:moveTo>
                  <a:pt x="27431" y="427481"/>
                </a:moveTo>
                <a:lnTo>
                  <a:pt x="27939" y="430656"/>
                </a:lnTo>
                <a:lnTo>
                  <a:pt x="28448" y="434213"/>
                </a:lnTo>
                <a:lnTo>
                  <a:pt x="43306" y="448055"/>
                </a:lnTo>
                <a:lnTo>
                  <a:pt x="46862" y="448055"/>
                </a:lnTo>
                <a:lnTo>
                  <a:pt x="330200" y="448055"/>
                </a:lnTo>
                <a:lnTo>
                  <a:pt x="331724" y="448055"/>
                </a:lnTo>
                <a:lnTo>
                  <a:pt x="333248" y="447547"/>
                </a:lnTo>
                <a:lnTo>
                  <a:pt x="341375" y="425450"/>
                </a:lnTo>
                <a:lnTo>
                  <a:pt x="341375" y="68199"/>
                </a:lnTo>
                <a:lnTo>
                  <a:pt x="341375" y="65150"/>
                </a:lnTo>
                <a:lnTo>
                  <a:pt x="340867" y="62483"/>
                </a:lnTo>
                <a:lnTo>
                  <a:pt x="340359" y="60959"/>
                </a:lnTo>
                <a:lnTo>
                  <a:pt x="339344" y="59435"/>
                </a:lnTo>
                <a:lnTo>
                  <a:pt x="337820" y="58927"/>
                </a:lnTo>
                <a:lnTo>
                  <a:pt x="335787" y="58419"/>
                </a:lnTo>
                <a:lnTo>
                  <a:pt x="330200" y="57912"/>
                </a:lnTo>
              </a:path>
              <a:path w="341629" h="448310">
                <a:moveTo>
                  <a:pt x="300608" y="21335"/>
                </a:moveTo>
                <a:lnTo>
                  <a:pt x="16382" y="21335"/>
                </a:lnTo>
                <a:lnTo>
                  <a:pt x="13334" y="21843"/>
                </a:lnTo>
                <a:lnTo>
                  <a:pt x="10286" y="22859"/>
                </a:lnTo>
                <a:lnTo>
                  <a:pt x="7238" y="23875"/>
                </a:lnTo>
                <a:lnTo>
                  <a:pt x="4572" y="26034"/>
                </a:lnTo>
                <a:lnTo>
                  <a:pt x="2539" y="28575"/>
                </a:lnTo>
                <a:lnTo>
                  <a:pt x="1524" y="31622"/>
                </a:lnTo>
                <a:lnTo>
                  <a:pt x="507" y="34670"/>
                </a:lnTo>
                <a:lnTo>
                  <a:pt x="0" y="37718"/>
                </a:lnTo>
                <a:lnTo>
                  <a:pt x="0" y="395096"/>
                </a:lnTo>
                <a:lnTo>
                  <a:pt x="507" y="398144"/>
                </a:lnTo>
                <a:lnTo>
                  <a:pt x="1524" y="401192"/>
                </a:lnTo>
                <a:lnTo>
                  <a:pt x="2539" y="404240"/>
                </a:lnTo>
                <a:lnTo>
                  <a:pt x="4572" y="406780"/>
                </a:lnTo>
                <a:lnTo>
                  <a:pt x="7238" y="408939"/>
                </a:lnTo>
                <a:lnTo>
                  <a:pt x="10286" y="409955"/>
                </a:lnTo>
                <a:lnTo>
                  <a:pt x="13334" y="410971"/>
                </a:lnTo>
                <a:lnTo>
                  <a:pt x="16382" y="411479"/>
                </a:lnTo>
                <a:lnTo>
                  <a:pt x="300608" y="411479"/>
                </a:lnTo>
                <a:lnTo>
                  <a:pt x="315467" y="401192"/>
                </a:lnTo>
                <a:lnTo>
                  <a:pt x="316483" y="398144"/>
                </a:lnTo>
                <a:lnTo>
                  <a:pt x="316991" y="395096"/>
                </a:lnTo>
                <a:lnTo>
                  <a:pt x="316991" y="37718"/>
                </a:lnTo>
                <a:lnTo>
                  <a:pt x="316483" y="34670"/>
                </a:lnTo>
                <a:lnTo>
                  <a:pt x="315467" y="31622"/>
                </a:lnTo>
                <a:lnTo>
                  <a:pt x="314451" y="28575"/>
                </a:lnTo>
                <a:lnTo>
                  <a:pt x="300608" y="21335"/>
                </a:lnTo>
              </a:path>
              <a:path w="341629" h="448310">
                <a:moveTo>
                  <a:pt x="192024" y="24383"/>
                </a:moveTo>
                <a:lnTo>
                  <a:pt x="195452" y="24891"/>
                </a:lnTo>
                <a:lnTo>
                  <a:pt x="198881" y="26034"/>
                </a:lnTo>
                <a:lnTo>
                  <a:pt x="202437" y="27558"/>
                </a:lnTo>
                <a:lnTo>
                  <a:pt x="204850" y="30352"/>
                </a:lnTo>
                <a:lnTo>
                  <a:pt x="207390" y="33019"/>
                </a:lnTo>
                <a:lnTo>
                  <a:pt x="208787" y="36702"/>
                </a:lnTo>
                <a:lnTo>
                  <a:pt x="209803" y="40512"/>
                </a:lnTo>
                <a:lnTo>
                  <a:pt x="210311" y="44195"/>
                </a:lnTo>
                <a:lnTo>
                  <a:pt x="209803" y="48005"/>
                </a:lnTo>
                <a:lnTo>
                  <a:pt x="208787" y="51688"/>
                </a:lnTo>
                <a:lnTo>
                  <a:pt x="207390" y="55499"/>
                </a:lnTo>
                <a:lnTo>
                  <a:pt x="204850" y="58038"/>
                </a:lnTo>
                <a:lnTo>
                  <a:pt x="202437" y="60832"/>
                </a:lnTo>
                <a:lnTo>
                  <a:pt x="198881" y="62356"/>
                </a:lnTo>
                <a:lnTo>
                  <a:pt x="195452" y="63500"/>
                </a:lnTo>
                <a:lnTo>
                  <a:pt x="192024" y="64007"/>
                </a:lnTo>
                <a:lnTo>
                  <a:pt x="188595" y="63500"/>
                </a:lnTo>
                <a:lnTo>
                  <a:pt x="185165" y="62356"/>
                </a:lnTo>
                <a:lnTo>
                  <a:pt x="181609" y="60832"/>
                </a:lnTo>
                <a:lnTo>
                  <a:pt x="179197" y="58038"/>
                </a:lnTo>
                <a:lnTo>
                  <a:pt x="176656" y="55499"/>
                </a:lnTo>
                <a:lnTo>
                  <a:pt x="175259" y="51688"/>
                </a:lnTo>
                <a:lnTo>
                  <a:pt x="174244" y="48005"/>
                </a:lnTo>
                <a:lnTo>
                  <a:pt x="173735" y="44195"/>
                </a:lnTo>
                <a:lnTo>
                  <a:pt x="174244" y="40512"/>
                </a:lnTo>
                <a:lnTo>
                  <a:pt x="175259" y="36702"/>
                </a:lnTo>
                <a:lnTo>
                  <a:pt x="176656" y="33019"/>
                </a:lnTo>
                <a:lnTo>
                  <a:pt x="179197" y="30352"/>
                </a:lnTo>
                <a:lnTo>
                  <a:pt x="181609" y="27558"/>
                </a:lnTo>
                <a:lnTo>
                  <a:pt x="185165" y="26034"/>
                </a:lnTo>
                <a:lnTo>
                  <a:pt x="188595" y="24891"/>
                </a:lnTo>
                <a:lnTo>
                  <a:pt x="192024" y="24383"/>
                </a:lnTo>
              </a:path>
              <a:path w="341629" h="448310">
                <a:moveTo>
                  <a:pt x="121920" y="24383"/>
                </a:moveTo>
                <a:lnTo>
                  <a:pt x="125349" y="24891"/>
                </a:lnTo>
                <a:lnTo>
                  <a:pt x="128904" y="26034"/>
                </a:lnTo>
                <a:lnTo>
                  <a:pt x="132333" y="27558"/>
                </a:lnTo>
                <a:lnTo>
                  <a:pt x="134747" y="30352"/>
                </a:lnTo>
                <a:lnTo>
                  <a:pt x="137286" y="33019"/>
                </a:lnTo>
                <a:lnTo>
                  <a:pt x="138683" y="36702"/>
                </a:lnTo>
                <a:lnTo>
                  <a:pt x="139700" y="40512"/>
                </a:lnTo>
                <a:lnTo>
                  <a:pt x="140207" y="44195"/>
                </a:lnTo>
                <a:lnTo>
                  <a:pt x="139700" y="48005"/>
                </a:lnTo>
                <a:lnTo>
                  <a:pt x="138683" y="51688"/>
                </a:lnTo>
                <a:lnTo>
                  <a:pt x="137286" y="55499"/>
                </a:lnTo>
                <a:lnTo>
                  <a:pt x="134747" y="58038"/>
                </a:lnTo>
                <a:lnTo>
                  <a:pt x="132333" y="60832"/>
                </a:lnTo>
                <a:lnTo>
                  <a:pt x="128904" y="62356"/>
                </a:lnTo>
                <a:lnTo>
                  <a:pt x="125349" y="63500"/>
                </a:lnTo>
                <a:lnTo>
                  <a:pt x="121920" y="64007"/>
                </a:lnTo>
                <a:lnTo>
                  <a:pt x="118490" y="63500"/>
                </a:lnTo>
                <a:lnTo>
                  <a:pt x="115061" y="62356"/>
                </a:lnTo>
                <a:lnTo>
                  <a:pt x="111505" y="60832"/>
                </a:lnTo>
                <a:lnTo>
                  <a:pt x="109092" y="58038"/>
                </a:lnTo>
                <a:lnTo>
                  <a:pt x="106552" y="55499"/>
                </a:lnTo>
                <a:lnTo>
                  <a:pt x="105155" y="51688"/>
                </a:lnTo>
                <a:lnTo>
                  <a:pt x="104139" y="48005"/>
                </a:lnTo>
                <a:lnTo>
                  <a:pt x="103631" y="44195"/>
                </a:lnTo>
                <a:lnTo>
                  <a:pt x="104139" y="40512"/>
                </a:lnTo>
                <a:lnTo>
                  <a:pt x="105155" y="36702"/>
                </a:lnTo>
                <a:lnTo>
                  <a:pt x="106552" y="33019"/>
                </a:lnTo>
                <a:lnTo>
                  <a:pt x="109092" y="30352"/>
                </a:lnTo>
                <a:lnTo>
                  <a:pt x="111505" y="27558"/>
                </a:lnTo>
                <a:lnTo>
                  <a:pt x="115061" y="26034"/>
                </a:lnTo>
                <a:lnTo>
                  <a:pt x="118490" y="24891"/>
                </a:lnTo>
                <a:lnTo>
                  <a:pt x="121920" y="24383"/>
                </a:lnTo>
              </a:path>
              <a:path w="341629" h="448310">
                <a:moveTo>
                  <a:pt x="33527" y="44195"/>
                </a:moveTo>
                <a:lnTo>
                  <a:pt x="34035" y="40512"/>
                </a:lnTo>
                <a:lnTo>
                  <a:pt x="35051" y="36702"/>
                </a:lnTo>
                <a:lnTo>
                  <a:pt x="36449" y="33019"/>
                </a:lnTo>
                <a:lnTo>
                  <a:pt x="38988" y="30352"/>
                </a:lnTo>
                <a:lnTo>
                  <a:pt x="41401" y="27558"/>
                </a:lnTo>
                <a:lnTo>
                  <a:pt x="44957" y="26034"/>
                </a:lnTo>
                <a:lnTo>
                  <a:pt x="48386" y="24891"/>
                </a:lnTo>
                <a:lnTo>
                  <a:pt x="51815" y="24383"/>
                </a:lnTo>
                <a:lnTo>
                  <a:pt x="55245" y="24891"/>
                </a:lnTo>
                <a:lnTo>
                  <a:pt x="58800" y="26034"/>
                </a:lnTo>
                <a:lnTo>
                  <a:pt x="62229" y="27558"/>
                </a:lnTo>
                <a:lnTo>
                  <a:pt x="64642" y="30352"/>
                </a:lnTo>
                <a:lnTo>
                  <a:pt x="67182" y="33019"/>
                </a:lnTo>
                <a:lnTo>
                  <a:pt x="68579" y="36702"/>
                </a:lnTo>
                <a:lnTo>
                  <a:pt x="69596" y="40512"/>
                </a:lnTo>
                <a:lnTo>
                  <a:pt x="70103" y="44195"/>
                </a:lnTo>
                <a:lnTo>
                  <a:pt x="69596" y="48005"/>
                </a:lnTo>
                <a:lnTo>
                  <a:pt x="68579" y="51688"/>
                </a:lnTo>
                <a:lnTo>
                  <a:pt x="67182" y="55499"/>
                </a:lnTo>
                <a:lnTo>
                  <a:pt x="64642" y="58038"/>
                </a:lnTo>
                <a:lnTo>
                  <a:pt x="62229" y="60832"/>
                </a:lnTo>
                <a:lnTo>
                  <a:pt x="58800" y="62356"/>
                </a:lnTo>
                <a:lnTo>
                  <a:pt x="55245" y="63500"/>
                </a:lnTo>
                <a:lnTo>
                  <a:pt x="51815" y="64007"/>
                </a:lnTo>
                <a:lnTo>
                  <a:pt x="48386" y="63500"/>
                </a:lnTo>
                <a:lnTo>
                  <a:pt x="44957" y="62356"/>
                </a:lnTo>
                <a:lnTo>
                  <a:pt x="41401" y="60832"/>
                </a:lnTo>
                <a:lnTo>
                  <a:pt x="38988" y="58038"/>
                </a:lnTo>
                <a:lnTo>
                  <a:pt x="36449" y="55499"/>
                </a:lnTo>
                <a:lnTo>
                  <a:pt x="35051" y="51688"/>
                </a:lnTo>
                <a:lnTo>
                  <a:pt x="34035" y="48005"/>
                </a:lnTo>
                <a:lnTo>
                  <a:pt x="33527" y="44195"/>
                </a:lnTo>
              </a:path>
              <a:path w="341629" h="448310">
                <a:moveTo>
                  <a:pt x="161544" y="292607"/>
                </a:moveTo>
                <a:lnTo>
                  <a:pt x="48767" y="292607"/>
                </a:lnTo>
              </a:path>
              <a:path w="341629" h="448310">
                <a:moveTo>
                  <a:pt x="265175" y="243839"/>
                </a:moveTo>
                <a:lnTo>
                  <a:pt x="48767" y="243839"/>
                </a:lnTo>
              </a:path>
              <a:path w="341629" h="448310">
                <a:moveTo>
                  <a:pt x="265175" y="198119"/>
                </a:moveTo>
                <a:lnTo>
                  <a:pt x="48767" y="198119"/>
                </a:lnTo>
              </a:path>
              <a:path w="341629" h="448310">
                <a:moveTo>
                  <a:pt x="265175" y="152400"/>
                </a:moveTo>
                <a:lnTo>
                  <a:pt x="48767" y="152400"/>
                </a:lnTo>
              </a:path>
              <a:path w="341629" h="448310">
                <a:moveTo>
                  <a:pt x="260603" y="64007"/>
                </a:moveTo>
                <a:lnTo>
                  <a:pt x="256794" y="63500"/>
                </a:lnTo>
                <a:lnTo>
                  <a:pt x="253110" y="62356"/>
                </a:lnTo>
                <a:lnTo>
                  <a:pt x="249300" y="60832"/>
                </a:lnTo>
                <a:lnTo>
                  <a:pt x="246633" y="58038"/>
                </a:lnTo>
                <a:lnTo>
                  <a:pt x="243966" y="55499"/>
                </a:lnTo>
                <a:lnTo>
                  <a:pt x="242442" y="51688"/>
                </a:lnTo>
                <a:lnTo>
                  <a:pt x="241300" y="48005"/>
                </a:lnTo>
                <a:lnTo>
                  <a:pt x="240791" y="44195"/>
                </a:lnTo>
                <a:lnTo>
                  <a:pt x="241300" y="40512"/>
                </a:lnTo>
                <a:lnTo>
                  <a:pt x="242442" y="36702"/>
                </a:lnTo>
                <a:lnTo>
                  <a:pt x="243966" y="33019"/>
                </a:lnTo>
                <a:lnTo>
                  <a:pt x="246633" y="30352"/>
                </a:lnTo>
                <a:lnTo>
                  <a:pt x="249300" y="27558"/>
                </a:lnTo>
                <a:lnTo>
                  <a:pt x="253110" y="26034"/>
                </a:lnTo>
                <a:lnTo>
                  <a:pt x="256794" y="24891"/>
                </a:lnTo>
                <a:lnTo>
                  <a:pt x="260603" y="24383"/>
                </a:lnTo>
                <a:lnTo>
                  <a:pt x="264286" y="24891"/>
                </a:lnTo>
                <a:lnTo>
                  <a:pt x="268097" y="26034"/>
                </a:lnTo>
                <a:lnTo>
                  <a:pt x="271906" y="27558"/>
                </a:lnTo>
                <a:lnTo>
                  <a:pt x="274574" y="30352"/>
                </a:lnTo>
                <a:lnTo>
                  <a:pt x="277240" y="33019"/>
                </a:lnTo>
                <a:lnTo>
                  <a:pt x="278764" y="36702"/>
                </a:lnTo>
                <a:lnTo>
                  <a:pt x="279907" y="40512"/>
                </a:lnTo>
                <a:lnTo>
                  <a:pt x="280415" y="44195"/>
                </a:lnTo>
                <a:lnTo>
                  <a:pt x="279907" y="48005"/>
                </a:lnTo>
                <a:lnTo>
                  <a:pt x="278764" y="51688"/>
                </a:lnTo>
                <a:lnTo>
                  <a:pt x="277240" y="55499"/>
                </a:lnTo>
                <a:lnTo>
                  <a:pt x="274574" y="58038"/>
                </a:lnTo>
                <a:lnTo>
                  <a:pt x="271906" y="60832"/>
                </a:lnTo>
                <a:lnTo>
                  <a:pt x="268097" y="62356"/>
                </a:lnTo>
                <a:lnTo>
                  <a:pt x="264286" y="63500"/>
                </a:lnTo>
                <a:lnTo>
                  <a:pt x="260603" y="64007"/>
                </a:lnTo>
              </a:path>
              <a:path w="341629" h="448310">
                <a:moveTo>
                  <a:pt x="54863" y="0"/>
                </a:moveTo>
                <a:lnTo>
                  <a:pt x="54863" y="42671"/>
                </a:lnTo>
              </a:path>
              <a:path w="341629" h="448310">
                <a:moveTo>
                  <a:pt x="121920" y="0"/>
                </a:moveTo>
                <a:lnTo>
                  <a:pt x="121920" y="42671"/>
                </a:lnTo>
              </a:path>
              <a:path w="341629" h="448310">
                <a:moveTo>
                  <a:pt x="192024" y="0"/>
                </a:moveTo>
                <a:lnTo>
                  <a:pt x="192024" y="42671"/>
                </a:lnTo>
              </a:path>
              <a:path w="341629" h="448310">
                <a:moveTo>
                  <a:pt x="262127" y="0"/>
                </a:moveTo>
                <a:lnTo>
                  <a:pt x="262127" y="42671"/>
                </a:lnTo>
              </a:path>
            </a:pathLst>
          </a:custGeom>
          <a:ln w="9144">
            <a:solidFill>
              <a:srgbClr val="0A572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3320" y="2185416"/>
            <a:ext cx="463296" cy="44196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846064" y="2316479"/>
            <a:ext cx="378460" cy="277495"/>
            <a:chOff x="5846064" y="2316479"/>
            <a:chExt cx="378460" cy="277495"/>
          </a:xfrm>
        </p:grpSpPr>
        <p:sp>
          <p:nvSpPr>
            <p:cNvPr id="10" name="object 10"/>
            <p:cNvSpPr/>
            <p:nvPr/>
          </p:nvSpPr>
          <p:spPr>
            <a:xfrm>
              <a:off x="5850636" y="2321051"/>
              <a:ext cx="368935" cy="268605"/>
            </a:xfrm>
            <a:custGeom>
              <a:avLst/>
              <a:gdLst/>
              <a:ahLst/>
              <a:cxnLst/>
              <a:rect l="l" t="t" r="r" b="b"/>
              <a:pathLst>
                <a:path w="368935" h="268605">
                  <a:moveTo>
                    <a:pt x="0" y="0"/>
                  </a:moveTo>
                  <a:lnTo>
                    <a:pt x="0" y="257937"/>
                  </a:lnTo>
                  <a:lnTo>
                    <a:pt x="0" y="259969"/>
                  </a:lnTo>
                  <a:lnTo>
                    <a:pt x="508" y="262127"/>
                  </a:lnTo>
                  <a:lnTo>
                    <a:pt x="1524" y="263651"/>
                  </a:lnTo>
                  <a:lnTo>
                    <a:pt x="2539" y="265175"/>
                  </a:lnTo>
                  <a:lnTo>
                    <a:pt x="4063" y="266700"/>
                  </a:lnTo>
                  <a:lnTo>
                    <a:pt x="6096" y="267208"/>
                  </a:lnTo>
                  <a:lnTo>
                    <a:pt x="7619" y="268224"/>
                  </a:lnTo>
                  <a:lnTo>
                    <a:pt x="10287" y="268224"/>
                  </a:lnTo>
                  <a:lnTo>
                    <a:pt x="368808" y="268224"/>
                  </a:lnTo>
                </a:path>
              </a:pathLst>
            </a:custGeom>
            <a:ln w="9144">
              <a:solidFill>
                <a:srgbClr val="0A572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6544" y="2316479"/>
              <a:ext cx="335280" cy="243840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7984235" y="2241804"/>
            <a:ext cx="433070" cy="424180"/>
          </a:xfrm>
          <a:custGeom>
            <a:avLst/>
            <a:gdLst/>
            <a:ahLst/>
            <a:cxnLst/>
            <a:rect l="l" t="t" r="r" b="b"/>
            <a:pathLst>
              <a:path w="433070" h="424180">
                <a:moveTo>
                  <a:pt x="432816" y="211836"/>
                </a:moveTo>
                <a:lnTo>
                  <a:pt x="387350" y="172338"/>
                </a:lnTo>
                <a:lnTo>
                  <a:pt x="411353" y="117475"/>
                </a:lnTo>
                <a:lnTo>
                  <a:pt x="353695" y="102108"/>
                </a:lnTo>
                <a:lnTo>
                  <a:pt x="351155" y="42037"/>
                </a:lnTo>
                <a:lnTo>
                  <a:pt x="292481" y="52832"/>
                </a:lnTo>
                <a:lnTo>
                  <a:pt x="264414" y="0"/>
                </a:lnTo>
                <a:lnTo>
                  <a:pt x="216408" y="35433"/>
                </a:lnTo>
                <a:lnTo>
                  <a:pt x="168402" y="0"/>
                </a:lnTo>
                <a:lnTo>
                  <a:pt x="140335" y="52832"/>
                </a:lnTo>
                <a:lnTo>
                  <a:pt x="81661" y="42037"/>
                </a:lnTo>
                <a:lnTo>
                  <a:pt x="79121" y="102108"/>
                </a:lnTo>
                <a:lnTo>
                  <a:pt x="21463" y="117475"/>
                </a:lnTo>
                <a:lnTo>
                  <a:pt x="45466" y="172338"/>
                </a:lnTo>
                <a:lnTo>
                  <a:pt x="0" y="211836"/>
                </a:lnTo>
                <a:lnTo>
                  <a:pt x="45466" y="251333"/>
                </a:lnTo>
                <a:lnTo>
                  <a:pt x="21463" y="306197"/>
                </a:lnTo>
                <a:lnTo>
                  <a:pt x="79121" y="321563"/>
                </a:lnTo>
                <a:lnTo>
                  <a:pt x="81661" y="381635"/>
                </a:lnTo>
                <a:lnTo>
                  <a:pt x="140335" y="370840"/>
                </a:lnTo>
                <a:lnTo>
                  <a:pt x="168402" y="423672"/>
                </a:lnTo>
                <a:lnTo>
                  <a:pt x="216408" y="388238"/>
                </a:lnTo>
                <a:lnTo>
                  <a:pt x="264414" y="423672"/>
                </a:lnTo>
                <a:lnTo>
                  <a:pt x="292481" y="370840"/>
                </a:lnTo>
                <a:lnTo>
                  <a:pt x="351155" y="381635"/>
                </a:lnTo>
                <a:lnTo>
                  <a:pt x="353695" y="321563"/>
                </a:lnTo>
                <a:lnTo>
                  <a:pt x="411353" y="306197"/>
                </a:lnTo>
                <a:lnTo>
                  <a:pt x="387350" y="251333"/>
                </a:lnTo>
                <a:lnTo>
                  <a:pt x="432816" y="211836"/>
                </a:lnTo>
                <a:close/>
              </a:path>
              <a:path w="433070" h="424180">
                <a:moveTo>
                  <a:pt x="216408" y="353568"/>
                </a:moveTo>
                <a:lnTo>
                  <a:pt x="209296" y="353060"/>
                </a:lnTo>
                <a:lnTo>
                  <a:pt x="202184" y="352551"/>
                </a:lnTo>
                <a:lnTo>
                  <a:pt x="195072" y="351536"/>
                </a:lnTo>
                <a:lnTo>
                  <a:pt x="188468" y="350520"/>
                </a:lnTo>
                <a:lnTo>
                  <a:pt x="181356" y="348996"/>
                </a:lnTo>
                <a:lnTo>
                  <a:pt x="174752" y="346837"/>
                </a:lnTo>
                <a:lnTo>
                  <a:pt x="168148" y="344805"/>
                </a:lnTo>
                <a:lnTo>
                  <a:pt x="162052" y="342265"/>
                </a:lnTo>
                <a:lnTo>
                  <a:pt x="155956" y="339217"/>
                </a:lnTo>
                <a:lnTo>
                  <a:pt x="149860" y="336169"/>
                </a:lnTo>
                <a:lnTo>
                  <a:pt x="143764" y="332994"/>
                </a:lnTo>
                <a:lnTo>
                  <a:pt x="138175" y="328930"/>
                </a:lnTo>
                <a:lnTo>
                  <a:pt x="132588" y="325374"/>
                </a:lnTo>
                <a:lnTo>
                  <a:pt x="104140" y="296545"/>
                </a:lnTo>
                <a:lnTo>
                  <a:pt x="100584" y="290957"/>
                </a:lnTo>
                <a:lnTo>
                  <a:pt x="96520" y="285242"/>
                </a:lnTo>
                <a:lnTo>
                  <a:pt x="93472" y="279146"/>
                </a:lnTo>
                <a:lnTo>
                  <a:pt x="90424" y="272923"/>
                </a:lnTo>
                <a:lnTo>
                  <a:pt x="87375" y="266826"/>
                </a:lnTo>
                <a:lnTo>
                  <a:pt x="77216" y="226187"/>
                </a:lnTo>
                <a:lnTo>
                  <a:pt x="76200" y="211836"/>
                </a:lnTo>
                <a:lnTo>
                  <a:pt x="82804" y="169799"/>
                </a:lnTo>
                <a:lnTo>
                  <a:pt x="84836" y="163068"/>
                </a:lnTo>
                <a:lnTo>
                  <a:pt x="87375" y="156845"/>
                </a:lnTo>
                <a:lnTo>
                  <a:pt x="90424" y="150749"/>
                </a:lnTo>
                <a:lnTo>
                  <a:pt x="93472" y="144525"/>
                </a:lnTo>
                <a:lnTo>
                  <a:pt x="96520" y="138430"/>
                </a:lnTo>
                <a:lnTo>
                  <a:pt x="100584" y="132715"/>
                </a:lnTo>
                <a:lnTo>
                  <a:pt x="104140" y="127126"/>
                </a:lnTo>
                <a:lnTo>
                  <a:pt x="132588" y="98298"/>
                </a:lnTo>
                <a:lnTo>
                  <a:pt x="138175" y="94742"/>
                </a:lnTo>
                <a:lnTo>
                  <a:pt x="143764" y="90678"/>
                </a:lnTo>
                <a:lnTo>
                  <a:pt x="149860" y="87630"/>
                </a:lnTo>
                <a:lnTo>
                  <a:pt x="155956" y="84455"/>
                </a:lnTo>
                <a:lnTo>
                  <a:pt x="162052" y="81407"/>
                </a:lnTo>
                <a:lnTo>
                  <a:pt x="202184" y="71120"/>
                </a:lnTo>
                <a:lnTo>
                  <a:pt x="216408" y="70104"/>
                </a:lnTo>
                <a:lnTo>
                  <a:pt x="258064" y="76835"/>
                </a:lnTo>
                <a:lnTo>
                  <a:pt x="282956" y="87630"/>
                </a:lnTo>
                <a:lnTo>
                  <a:pt x="289052" y="90678"/>
                </a:lnTo>
                <a:lnTo>
                  <a:pt x="294640" y="94742"/>
                </a:lnTo>
                <a:lnTo>
                  <a:pt x="300228" y="98298"/>
                </a:lnTo>
                <a:lnTo>
                  <a:pt x="305308" y="102488"/>
                </a:lnTo>
                <a:lnTo>
                  <a:pt x="332232" y="132715"/>
                </a:lnTo>
                <a:lnTo>
                  <a:pt x="336296" y="138430"/>
                </a:lnTo>
                <a:lnTo>
                  <a:pt x="339344" y="144525"/>
                </a:lnTo>
                <a:lnTo>
                  <a:pt x="342392" y="150749"/>
                </a:lnTo>
                <a:lnTo>
                  <a:pt x="345440" y="156845"/>
                </a:lnTo>
                <a:lnTo>
                  <a:pt x="347980" y="163068"/>
                </a:lnTo>
                <a:lnTo>
                  <a:pt x="350012" y="169799"/>
                </a:lnTo>
                <a:lnTo>
                  <a:pt x="352044" y="176403"/>
                </a:lnTo>
                <a:lnTo>
                  <a:pt x="356616" y="211836"/>
                </a:lnTo>
                <a:lnTo>
                  <a:pt x="350012" y="254000"/>
                </a:lnTo>
                <a:lnTo>
                  <a:pt x="342392" y="272923"/>
                </a:lnTo>
                <a:lnTo>
                  <a:pt x="339344" y="279146"/>
                </a:lnTo>
                <a:lnTo>
                  <a:pt x="336296" y="285242"/>
                </a:lnTo>
                <a:lnTo>
                  <a:pt x="332232" y="290957"/>
                </a:lnTo>
                <a:lnTo>
                  <a:pt x="328675" y="296545"/>
                </a:lnTo>
                <a:lnTo>
                  <a:pt x="300228" y="325374"/>
                </a:lnTo>
                <a:lnTo>
                  <a:pt x="294640" y="328930"/>
                </a:lnTo>
                <a:lnTo>
                  <a:pt x="289052" y="332994"/>
                </a:lnTo>
                <a:lnTo>
                  <a:pt x="282956" y="336169"/>
                </a:lnTo>
                <a:lnTo>
                  <a:pt x="276860" y="339217"/>
                </a:lnTo>
                <a:lnTo>
                  <a:pt x="270764" y="342265"/>
                </a:lnTo>
                <a:lnTo>
                  <a:pt x="264668" y="344805"/>
                </a:lnTo>
                <a:lnTo>
                  <a:pt x="258064" y="346837"/>
                </a:lnTo>
                <a:lnTo>
                  <a:pt x="251460" y="348996"/>
                </a:lnTo>
                <a:lnTo>
                  <a:pt x="244348" y="350520"/>
                </a:lnTo>
                <a:lnTo>
                  <a:pt x="237744" y="351536"/>
                </a:lnTo>
                <a:lnTo>
                  <a:pt x="230632" y="352551"/>
                </a:lnTo>
                <a:lnTo>
                  <a:pt x="223520" y="353060"/>
                </a:lnTo>
                <a:lnTo>
                  <a:pt x="216408" y="353568"/>
                </a:lnTo>
                <a:close/>
              </a:path>
            </a:pathLst>
          </a:custGeom>
          <a:ln w="9144">
            <a:solidFill>
              <a:srgbClr val="0A57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56003" y="2348483"/>
            <a:ext cx="320040" cy="338455"/>
          </a:xfrm>
          <a:custGeom>
            <a:avLst/>
            <a:gdLst/>
            <a:ahLst/>
            <a:cxnLst/>
            <a:rect l="l" t="t" r="r" b="b"/>
            <a:pathLst>
              <a:path w="320039" h="338455">
                <a:moveTo>
                  <a:pt x="197358" y="225551"/>
                </a:moveTo>
                <a:lnTo>
                  <a:pt x="190753" y="225043"/>
                </a:lnTo>
                <a:lnTo>
                  <a:pt x="190753" y="201929"/>
                </a:lnTo>
                <a:lnTo>
                  <a:pt x="197358" y="197357"/>
                </a:lnTo>
                <a:lnTo>
                  <a:pt x="203962" y="192277"/>
                </a:lnTo>
                <a:lnTo>
                  <a:pt x="230504" y="157861"/>
                </a:lnTo>
                <a:lnTo>
                  <a:pt x="234188" y="149225"/>
                </a:lnTo>
                <a:lnTo>
                  <a:pt x="235712" y="149732"/>
                </a:lnTo>
                <a:lnTo>
                  <a:pt x="238759" y="149732"/>
                </a:lnTo>
                <a:lnTo>
                  <a:pt x="241300" y="148208"/>
                </a:lnTo>
                <a:lnTo>
                  <a:pt x="243840" y="146050"/>
                </a:lnTo>
                <a:lnTo>
                  <a:pt x="245872" y="142493"/>
                </a:lnTo>
                <a:lnTo>
                  <a:pt x="247903" y="138937"/>
                </a:lnTo>
                <a:lnTo>
                  <a:pt x="249935" y="134238"/>
                </a:lnTo>
                <a:lnTo>
                  <a:pt x="250952" y="129158"/>
                </a:lnTo>
                <a:lnTo>
                  <a:pt x="251968" y="123570"/>
                </a:lnTo>
                <a:lnTo>
                  <a:pt x="252476" y="118363"/>
                </a:lnTo>
                <a:lnTo>
                  <a:pt x="251968" y="113283"/>
                </a:lnTo>
                <a:lnTo>
                  <a:pt x="251587" y="109219"/>
                </a:lnTo>
                <a:lnTo>
                  <a:pt x="243332" y="94868"/>
                </a:lnTo>
                <a:lnTo>
                  <a:pt x="244856" y="87121"/>
                </a:lnTo>
                <a:lnTo>
                  <a:pt x="245364" y="80010"/>
                </a:lnTo>
                <a:lnTo>
                  <a:pt x="245364" y="73278"/>
                </a:lnTo>
                <a:lnTo>
                  <a:pt x="245364" y="67182"/>
                </a:lnTo>
                <a:lnTo>
                  <a:pt x="244856" y="60960"/>
                </a:lnTo>
                <a:lnTo>
                  <a:pt x="243840" y="55371"/>
                </a:lnTo>
                <a:lnTo>
                  <a:pt x="242315" y="50291"/>
                </a:lnTo>
                <a:lnTo>
                  <a:pt x="240791" y="45085"/>
                </a:lnTo>
                <a:lnTo>
                  <a:pt x="238759" y="40512"/>
                </a:lnTo>
                <a:lnTo>
                  <a:pt x="236728" y="35940"/>
                </a:lnTo>
                <a:lnTo>
                  <a:pt x="234188" y="31750"/>
                </a:lnTo>
                <a:lnTo>
                  <a:pt x="210565" y="11811"/>
                </a:lnTo>
                <a:lnTo>
                  <a:pt x="202946" y="7746"/>
                </a:lnTo>
                <a:lnTo>
                  <a:pt x="166115" y="0"/>
                </a:lnTo>
                <a:lnTo>
                  <a:pt x="160020" y="0"/>
                </a:lnTo>
                <a:lnTo>
                  <a:pt x="152908" y="507"/>
                </a:lnTo>
                <a:lnTo>
                  <a:pt x="146684" y="2031"/>
                </a:lnTo>
                <a:lnTo>
                  <a:pt x="141604" y="3555"/>
                </a:lnTo>
                <a:lnTo>
                  <a:pt x="137033" y="6223"/>
                </a:lnTo>
                <a:lnTo>
                  <a:pt x="132969" y="8254"/>
                </a:lnTo>
                <a:lnTo>
                  <a:pt x="129794" y="11302"/>
                </a:lnTo>
                <a:lnTo>
                  <a:pt x="126746" y="13842"/>
                </a:lnTo>
                <a:lnTo>
                  <a:pt x="124714" y="16382"/>
                </a:lnTo>
                <a:lnTo>
                  <a:pt x="116585" y="17906"/>
                </a:lnTo>
                <a:lnTo>
                  <a:pt x="108839" y="20574"/>
                </a:lnTo>
                <a:lnTo>
                  <a:pt x="81788" y="48260"/>
                </a:lnTo>
                <a:lnTo>
                  <a:pt x="77215" y="65658"/>
                </a:lnTo>
                <a:lnTo>
                  <a:pt x="76200" y="71754"/>
                </a:lnTo>
                <a:lnTo>
                  <a:pt x="76200" y="77977"/>
                </a:lnTo>
                <a:lnTo>
                  <a:pt x="76200" y="83565"/>
                </a:lnTo>
                <a:lnTo>
                  <a:pt x="77215" y="94361"/>
                </a:lnTo>
                <a:lnTo>
                  <a:pt x="77215" y="94868"/>
                </a:lnTo>
                <a:lnTo>
                  <a:pt x="74676" y="95885"/>
                </a:lnTo>
                <a:lnTo>
                  <a:pt x="72644" y="97916"/>
                </a:lnTo>
                <a:lnTo>
                  <a:pt x="67437" y="118363"/>
                </a:lnTo>
                <a:lnTo>
                  <a:pt x="67945" y="123570"/>
                </a:lnTo>
                <a:lnTo>
                  <a:pt x="68961" y="129158"/>
                </a:lnTo>
                <a:lnTo>
                  <a:pt x="70103" y="134238"/>
                </a:lnTo>
                <a:lnTo>
                  <a:pt x="72135" y="138937"/>
                </a:lnTo>
                <a:lnTo>
                  <a:pt x="74168" y="142493"/>
                </a:lnTo>
                <a:lnTo>
                  <a:pt x="76200" y="146050"/>
                </a:lnTo>
                <a:lnTo>
                  <a:pt x="78740" y="148208"/>
                </a:lnTo>
                <a:lnTo>
                  <a:pt x="81279" y="149732"/>
                </a:lnTo>
                <a:lnTo>
                  <a:pt x="84328" y="149732"/>
                </a:lnTo>
                <a:lnTo>
                  <a:pt x="85852" y="149225"/>
                </a:lnTo>
                <a:lnTo>
                  <a:pt x="89408" y="157861"/>
                </a:lnTo>
                <a:lnTo>
                  <a:pt x="94107" y="165607"/>
                </a:lnTo>
                <a:lnTo>
                  <a:pt x="122682" y="197357"/>
                </a:lnTo>
                <a:lnTo>
                  <a:pt x="129285" y="201929"/>
                </a:lnTo>
                <a:lnTo>
                  <a:pt x="129285" y="224536"/>
                </a:lnTo>
                <a:lnTo>
                  <a:pt x="118618" y="225551"/>
                </a:lnTo>
                <a:lnTo>
                  <a:pt x="106298" y="227583"/>
                </a:lnTo>
                <a:lnTo>
                  <a:pt x="94615" y="230124"/>
                </a:lnTo>
                <a:lnTo>
                  <a:pt x="51689" y="244982"/>
                </a:lnTo>
                <a:lnTo>
                  <a:pt x="19939" y="268096"/>
                </a:lnTo>
                <a:lnTo>
                  <a:pt x="1015" y="308101"/>
                </a:lnTo>
                <a:lnTo>
                  <a:pt x="0" y="317245"/>
                </a:lnTo>
                <a:lnTo>
                  <a:pt x="1015" y="318388"/>
                </a:lnTo>
                <a:lnTo>
                  <a:pt x="5080" y="320420"/>
                </a:lnTo>
                <a:lnTo>
                  <a:pt x="8636" y="321944"/>
                </a:lnTo>
                <a:lnTo>
                  <a:pt x="13334" y="323976"/>
                </a:lnTo>
                <a:lnTo>
                  <a:pt x="18923" y="326008"/>
                </a:lnTo>
                <a:lnTo>
                  <a:pt x="26543" y="327532"/>
                </a:lnTo>
                <a:lnTo>
                  <a:pt x="35814" y="329564"/>
                </a:lnTo>
                <a:lnTo>
                  <a:pt x="46482" y="331596"/>
                </a:lnTo>
                <a:lnTo>
                  <a:pt x="59309" y="333248"/>
                </a:lnTo>
                <a:lnTo>
                  <a:pt x="74676" y="335279"/>
                </a:lnTo>
                <a:lnTo>
                  <a:pt x="92075" y="336295"/>
                </a:lnTo>
                <a:lnTo>
                  <a:pt x="111378" y="337312"/>
                </a:lnTo>
                <a:lnTo>
                  <a:pt x="133984" y="337819"/>
                </a:lnTo>
                <a:lnTo>
                  <a:pt x="159512" y="338327"/>
                </a:lnTo>
                <a:lnTo>
                  <a:pt x="207009" y="337312"/>
                </a:lnTo>
                <a:lnTo>
                  <a:pt x="259715" y="333248"/>
                </a:lnTo>
                <a:lnTo>
                  <a:pt x="272415" y="331596"/>
                </a:lnTo>
                <a:lnTo>
                  <a:pt x="283718" y="329564"/>
                </a:lnTo>
                <a:lnTo>
                  <a:pt x="292862" y="327532"/>
                </a:lnTo>
                <a:lnTo>
                  <a:pt x="300609" y="326008"/>
                </a:lnTo>
                <a:lnTo>
                  <a:pt x="306704" y="323976"/>
                </a:lnTo>
                <a:lnTo>
                  <a:pt x="311277" y="321944"/>
                </a:lnTo>
                <a:lnTo>
                  <a:pt x="314959" y="320420"/>
                </a:lnTo>
                <a:lnTo>
                  <a:pt x="318516" y="318388"/>
                </a:lnTo>
                <a:lnTo>
                  <a:pt x="320040" y="317245"/>
                </a:lnTo>
                <a:lnTo>
                  <a:pt x="306197" y="273685"/>
                </a:lnTo>
                <a:lnTo>
                  <a:pt x="268859" y="243966"/>
                </a:lnTo>
                <a:lnTo>
                  <a:pt x="223901" y="229615"/>
                </a:lnTo>
                <a:lnTo>
                  <a:pt x="197358" y="225551"/>
                </a:lnTo>
                <a:close/>
              </a:path>
            </a:pathLst>
          </a:custGeom>
          <a:ln w="9144">
            <a:solidFill>
              <a:srgbClr val="0A57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57580" y="545972"/>
            <a:ext cx="912749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0" b="0">
                <a:solidFill>
                  <a:srgbClr val="202528"/>
                </a:solidFill>
                <a:latin typeface="Lucida Sans Unicode"/>
                <a:cs typeface="Lucida Sans Unicode"/>
              </a:rPr>
              <a:t>Clave</a:t>
            </a:r>
            <a:r>
              <a:rPr dirty="0" sz="2700" spc="-150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b="0">
                <a:solidFill>
                  <a:srgbClr val="202528"/>
                </a:solidFill>
                <a:latin typeface="Lucida Sans Unicode"/>
                <a:cs typeface="Lucida Sans Unicode"/>
              </a:rPr>
              <a:t>para</a:t>
            </a:r>
            <a:r>
              <a:rPr dirty="0" sz="2700" spc="-150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40" b="0">
                <a:solidFill>
                  <a:srgbClr val="202528"/>
                </a:solidFill>
                <a:latin typeface="Lucida Sans Unicode"/>
                <a:cs typeface="Lucida Sans Unicode"/>
              </a:rPr>
              <a:t>cultivar</a:t>
            </a:r>
            <a:r>
              <a:rPr dirty="0" sz="2700" spc="-150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35" b="0">
                <a:solidFill>
                  <a:srgbClr val="202528"/>
                </a:solidFill>
                <a:latin typeface="Lucida Sans Unicode"/>
                <a:cs typeface="Lucida Sans Unicode"/>
              </a:rPr>
              <a:t>la</a:t>
            </a:r>
            <a:r>
              <a:rPr dirty="0" sz="2700" spc="-150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30" b="0">
                <a:solidFill>
                  <a:srgbClr val="202528"/>
                </a:solidFill>
                <a:latin typeface="Lucida Sans Unicode"/>
                <a:cs typeface="Lucida Sans Unicode"/>
              </a:rPr>
              <a:t>cultura</a:t>
            </a:r>
            <a:r>
              <a:rPr dirty="0" sz="2700" spc="-150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 b="0">
                <a:solidFill>
                  <a:srgbClr val="202528"/>
                </a:solidFill>
                <a:latin typeface="Lucida Sans Unicode"/>
                <a:cs typeface="Lucida Sans Unicode"/>
              </a:rPr>
              <a:t>verde</a:t>
            </a:r>
            <a:r>
              <a:rPr dirty="0" sz="2700" spc="-150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5" b="0">
                <a:solidFill>
                  <a:srgbClr val="202528"/>
                </a:solidFill>
                <a:latin typeface="Lucida Sans Unicode"/>
                <a:cs typeface="Lucida Sans Unicode"/>
              </a:rPr>
              <a:t>en</a:t>
            </a:r>
            <a:r>
              <a:rPr dirty="0" sz="2700" spc="-150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35" b="0">
                <a:solidFill>
                  <a:srgbClr val="202528"/>
                </a:solidFill>
                <a:latin typeface="Lucida Sans Unicode"/>
                <a:cs typeface="Lucida Sans Unicode"/>
              </a:rPr>
              <a:t>el</a:t>
            </a:r>
            <a:r>
              <a:rPr dirty="0" sz="2700" spc="-150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20" b="0">
                <a:solidFill>
                  <a:srgbClr val="202528"/>
                </a:solidFill>
                <a:latin typeface="Lucida Sans Unicode"/>
                <a:cs typeface="Lucida Sans Unicode"/>
              </a:rPr>
              <a:t>lugar</a:t>
            </a:r>
            <a:r>
              <a:rPr dirty="0" sz="2700" spc="-145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5" b="0">
                <a:solidFill>
                  <a:srgbClr val="202528"/>
                </a:solidFill>
                <a:latin typeface="Lucida Sans Unicode"/>
                <a:cs typeface="Lucida Sans Unicode"/>
              </a:rPr>
              <a:t>de</a:t>
            </a:r>
            <a:r>
              <a:rPr dirty="0" sz="2700" spc="-150" b="0">
                <a:solidFill>
                  <a:srgbClr val="202528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25" b="0">
                <a:solidFill>
                  <a:srgbClr val="202528"/>
                </a:solidFill>
                <a:latin typeface="Lucida Sans Unicode"/>
                <a:cs typeface="Lucida Sans Unicode"/>
              </a:rPr>
              <a:t>trabajo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2543" y="3828160"/>
            <a:ext cx="1624330" cy="443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0" b="1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Educación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 b="1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endParaRPr sz="10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  <a:spcBef>
                <a:spcPts val="45"/>
              </a:spcBef>
            </a:pPr>
            <a:r>
              <a:rPr dirty="0" sz="1700" spc="2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7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5" b="1">
                <a:solidFill>
                  <a:srgbClr val="FFFFFF"/>
                </a:solidFill>
                <a:latin typeface="Arial"/>
                <a:cs typeface="Arial"/>
              </a:rPr>
              <a:t>conciencia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6915" y="3764898"/>
            <a:ext cx="1336040" cy="102235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ctr" marR="234950">
              <a:lnSpc>
                <a:spcPct val="100000"/>
              </a:lnSpc>
              <a:spcBef>
                <a:spcPts val="220"/>
              </a:spcBef>
            </a:pPr>
            <a:r>
              <a:rPr dirty="0" sz="1700" spc="15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17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25" b="1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endParaRPr sz="1700">
              <a:latin typeface="Arial"/>
              <a:cs typeface="Arial"/>
            </a:endParaRPr>
          </a:p>
          <a:p>
            <a:pPr algn="ctr" marL="146685">
              <a:lnSpc>
                <a:spcPct val="100000"/>
              </a:lnSpc>
              <a:spcBef>
                <a:spcPts val="105"/>
              </a:spcBef>
            </a:pPr>
            <a:r>
              <a:rPr dirty="0" sz="1500" spc="10" b="1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dirty="0" sz="15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Residuos</a:t>
            </a:r>
            <a:endParaRPr sz="1500">
              <a:latin typeface="Arial"/>
              <a:cs typeface="Arial"/>
            </a:endParaRPr>
          </a:p>
          <a:p>
            <a:pPr algn="ctr" marL="196850">
              <a:lnSpc>
                <a:spcPct val="100000"/>
              </a:lnSpc>
              <a:spcBef>
                <a:spcPts val="24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1400">
              <a:latin typeface="Arial"/>
              <a:cs typeface="Arial"/>
            </a:endParaRPr>
          </a:p>
          <a:p>
            <a:pPr algn="ctr" marL="210185">
              <a:lnSpc>
                <a:spcPct val="100000"/>
              </a:lnSpc>
              <a:spcBef>
                <a:spcPts val="415"/>
              </a:spcBef>
            </a:pP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Efectivamente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20105" y="3780154"/>
            <a:ext cx="1336040" cy="10071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92405" marR="247650" indent="-180340">
              <a:lnSpc>
                <a:spcPts val="1950"/>
              </a:lnSpc>
              <a:spcBef>
                <a:spcPts val="240"/>
              </a:spcBef>
            </a:pPr>
            <a:r>
              <a:rPr dirty="0" sz="1700" spc="15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20" b="1">
                <a:solidFill>
                  <a:srgbClr val="FFFFFF"/>
                </a:solidFill>
                <a:latin typeface="Arial"/>
                <a:cs typeface="Arial"/>
              </a:rPr>
              <a:t>Gestión  </a:t>
            </a:r>
            <a:r>
              <a:rPr dirty="0" sz="1700" spc="125" b="1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dirty="0" sz="17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65" b="1">
                <a:solidFill>
                  <a:srgbClr val="FFFFFF"/>
                </a:solidFill>
                <a:latin typeface="Arial"/>
                <a:cs typeface="Arial"/>
              </a:rPr>
              <a:t>agua</a:t>
            </a:r>
            <a:endParaRPr sz="1700">
              <a:latin typeface="Arial"/>
              <a:cs typeface="Arial"/>
            </a:endParaRPr>
          </a:p>
          <a:p>
            <a:pPr algn="ctr" marL="196850">
              <a:lnSpc>
                <a:spcPct val="100000"/>
              </a:lnSpc>
              <a:spcBef>
                <a:spcPts val="15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1400">
              <a:latin typeface="Arial"/>
              <a:cs typeface="Arial"/>
            </a:endParaRPr>
          </a:p>
          <a:p>
            <a:pPr algn="ctr" marL="210185">
              <a:lnSpc>
                <a:spcPct val="100000"/>
              </a:lnSpc>
              <a:spcBef>
                <a:spcPts val="415"/>
              </a:spcBef>
            </a:pP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Efectivamente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41514" y="3765550"/>
            <a:ext cx="1336040" cy="100711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5095" marR="82550" indent="-113030">
              <a:lnSpc>
                <a:spcPts val="1939"/>
              </a:lnSpc>
              <a:spcBef>
                <a:spcPts val="245"/>
              </a:spcBef>
            </a:pPr>
            <a:r>
              <a:rPr dirty="0" sz="1700" spc="15" b="1">
                <a:solidFill>
                  <a:srgbClr val="FFFFFF"/>
                </a:solidFill>
                <a:latin typeface="Arial"/>
                <a:cs typeface="Arial"/>
              </a:rPr>
              <a:t>4. </a:t>
            </a:r>
            <a:r>
              <a:rPr dirty="0" sz="1700" spc="25" b="1">
                <a:solidFill>
                  <a:srgbClr val="FFFFFF"/>
                </a:solidFill>
                <a:latin typeface="Arial"/>
                <a:cs typeface="Arial"/>
              </a:rPr>
              <a:t>Gestión </a:t>
            </a:r>
            <a:r>
              <a:rPr dirty="0" sz="17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25" b="1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dirty="0" sz="17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65" b="1">
                <a:solidFill>
                  <a:srgbClr val="FFFFFF"/>
                </a:solidFill>
                <a:latin typeface="Arial"/>
                <a:cs typeface="Arial"/>
              </a:rPr>
              <a:t>energía</a:t>
            </a:r>
            <a:endParaRPr sz="1700">
              <a:latin typeface="Arial"/>
              <a:cs typeface="Arial"/>
            </a:endParaRPr>
          </a:p>
          <a:p>
            <a:pPr algn="ctr" marL="196850">
              <a:lnSpc>
                <a:spcPct val="100000"/>
              </a:lnSpc>
              <a:spcBef>
                <a:spcPts val="16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1400">
              <a:latin typeface="Arial"/>
              <a:cs typeface="Arial"/>
            </a:endParaRPr>
          </a:p>
          <a:p>
            <a:pPr algn="ctr" marL="210185">
              <a:lnSpc>
                <a:spcPct val="100000"/>
              </a:lnSpc>
              <a:spcBef>
                <a:spcPts val="415"/>
              </a:spcBef>
            </a:pPr>
            <a:r>
              <a:rPr dirty="0" sz="1200" spc="40" b="1">
                <a:solidFill>
                  <a:srgbClr val="FFFFFF"/>
                </a:solidFill>
                <a:latin typeface="Arial"/>
                <a:cs typeface="Arial"/>
              </a:rPr>
              <a:t>Efectivamente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09506" y="3678301"/>
            <a:ext cx="1605915" cy="163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95"/>
              </a:lnSpc>
              <a:spcBef>
                <a:spcPts val="100"/>
              </a:spcBef>
            </a:pPr>
            <a:r>
              <a:rPr dirty="0" sz="1700" spc="15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7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60" b="1">
                <a:solidFill>
                  <a:srgbClr val="FFFFFF"/>
                </a:solidFill>
                <a:latin typeface="Arial"/>
                <a:cs typeface="Arial"/>
              </a:rPr>
              <a:t>Organizar</a:t>
            </a:r>
            <a:r>
              <a:rPr dirty="0" sz="17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  <a:p>
            <a:pPr marL="521970">
              <a:lnSpc>
                <a:spcPts val="1995"/>
              </a:lnSpc>
            </a:pPr>
            <a:r>
              <a:rPr dirty="0" sz="1700" spc="55" b="1">
                <a:solidFill>
                  <a:srgbClr val="FFFFFF"/>
                </a:solidFill>
                <a:latin typeface="Arial"/>
                <a:cs typeface="Arial"/>
              </a:rPr>
              <a:t>Verder</a:t>
            </a:r>
            <a:endParaRPr sz="1700">
              <a:latin typeface="Arial"/>
              <a:cs typeface="Arial"/>
            </a:endParaRPr>
          </a:p>
          <a:p>
            <a:pPr marL="253365">
              <a:lnSpc>
                <a:spcPts val="1445"/>
              </a:lnSpc>
              <a:spcBef>
                <a:spcPts val="350"/>
              </a:spcBef>
            </a:pPr>
            <a:r>
              <a:rPr dirty="0" sz="1250" spc="-10" b="1">
                <a:solidFill>
                  <a:srgbClr val="FFFFFF"/>
                </a:solidFill>
                <a:latin typeface="Arial"/>
                <a:cs typeface="Arial"/>
              </a:rPr>
              <a:t>Acción</a:t>
            </a:r>
            <a:r>
              <a:rPr dirty="0" sz="12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3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30" b="1">
                <a:solidFill>
                  <a:srgbClr val="FFFFFF"/>
                </a:solidFill>
                <a:latin typeface="Arial"/>
                <a:cs typeface="Arial"/>
              </a:rPr>
              <a:t>oficina</a:t>
            </a:r>
            <a:endParaRPr sz="1250">
              <a:latin typeface="Arial"/>
              <a:cs typeface="Arial"/>
            </a:endParaRPr>
          </a:p>
          <a:p>
            <a:pPr marL="716915">
              <a:lnSpc>
                <a:spcPts val="2105"/>
              </a:lnSpc>
            </a:pP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  <a:p>
            <a:pPr marL="347980">
              <a:lnSpc>
                <a:spcPct val="100000"/>
              </a:lnSpc>
              <a:spcBef>
                <a:spcPts val="1495"/>
              </a:spcBef>
            </a:pP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(ver</a:t>
            </a:r>
            <a:r>
              <a:rPr dirty="0" sz="11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30" b="1">
                <a:solidFill>
                  <a:srgbClr val="FFFFFF"/>
                </a:solidFill>
                <a:latin typeface="Arial"/>
                <a:cs typeface="Arial"/>
              </a:rPr>
              <a:t>siguiente</a:t>
            </a:r>
            <a:endParaRPr sz="1100">
              <a:latin typeface="Arial"/>
              <a:cs typeface="Arial"/>
            </a:endParaRPr>
          </a:p>
          <a:p>
            <a:pPr marL="518795">
              <a:lnSpc>
                <a:spcPct val="100000"/>
              </a:lnSpc>
              <a:spcBef>
                <a:spcPts val="5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sección)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4365" y="6480454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037" y="586866"/>
            <a:ext cx="3460750" cy="4511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" b="1">
                <a:solidFill>
                  <a:srgbClr val="84B940"/>
                </a:solidFill>
                <a:latin typeface="Arial"/>
                <a:cs typeface="Arial"/>
              </a:rPr>
              <a:t>1.</a:t>
            </a:r>
            <a:r>
              <a:rPr dirty="0" sz="1800" spc="-5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4B940"/>
                </a:solidFill>
                <a:latin typeface="Arial"/>
                <a:cs typeface="Arial"/>
              </a:rPr>
              <a:t>Educación</a:t>
            </a:r>
            <a:r>
              <a:rPr dirty="0" sz="1800" spc="-5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84B940"/>
                </a:solidFill>
                <a:latin typeface="Arial"/>
                <a:cs typeface="Arial"/>
              </a:rPr>
              <a:t>del</a:t>
            </a:r>
            <a:r>
              <a:rPr dirty="0" sz="1800" spc="-5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800" spc="40" b="1">
                <a:solidFill>
                  <a:srgbClr val="84B940"/>
                </a:solidFill>
                <a:latin typeface="Arial"/>
                <a:cs typeface="Arial"/>
              </a:rPr>
              <a:t>personal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00" spc="35" b="1">
                <a:solidFill>
                  <a:srgbClr val="84B940"/>
                </a:solidFill>
                <a:latin typeface="Arial"/>
                <a:cs typeface="Arial"/>
              </a:rPr>
              <a:t>y</a:t>
            </a:r>
            <a:r>
              <a:rPr dirty="0" sz="3000" spc="-8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3000" spc="30" b="1">
                <a:solidFill>
                  <a:srgbClr val="84B940"/>
                </a:solidFill>
                <a:latin typeface="Arial"/>
                <a:cs typeface="Arial"/>
              </a:rPr>
              <a:t>conciencia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30200"/>
              </a:lnSpc>
              <a:spcBef>
                <a:spcPts val="1015"/>
              </a:spcBef>
            </a:pPr>
            <a:r>
              <a:rPr dirty="0" sz="1600" spc="-5">
                <a:latin typeface="Lucida Sans Unicode"/>
                <a:cs typeface="Lucida Sans Unicode"/>
              </a:rPr>
              <a:t>La </a:t>
            </a:r>
            <a:r>
              <a:rPr dirty="0" sz="1600" spc="-25">
                <a:latin typeface="Lucida Sans Unicode"/>
                <a:cs typeface="Lucida Sans Unicode"/>
              </a:rPr>
              <a:t>comunicación </a:t>
            </a:r>
            <a:r>
              <a:rPr dirty="0" sz="1600" spc="-20">
                <a:latin typeface="Lucida Sans Unicode"/>
                <a:cs typeface="Lucida Sans Unicode"/>
              </a:rPr>
              <a:t>es la clave </a:t>
            </a:r>
            <a:r>
              <a:rPr dirty="0" sz="1600">
                <a:latin typeface="Lucida Sans Unicode"/>
                <a:cs typeface="Lucida Sans Unicode"/>
              </a:rPr>
              <a:t>para </a:t>
            </a:r>
            <a:r>
              <a:rPr dirty="0" sz="1600" spc="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cultivar </a:t>
            </a:r>
            <a:r>
              <a:rPr dirty="0" sz="1600" spc="-20">
                <a:latin typeface="Lucida Sans Unicode"/>
                <a:cs typeface="Lucida Sans Unicode"/>
              </a:rPr>
              <a:t>la cultura </a:t>
            </a:r>
            <a:r>
              <a:rPr dirty="0" sz="1600" spc="-5">
                <a:latin typeface="Lucida Sans Unicode"/>
                <a:cs typeface="Lucida Sans Unicode"/>
              </a:rPr>
              <a:t>verde </a:t>
            </a:r>
            <a:r>
              <a:rPr dirty="0" sz="1600">
                <a:latin typeface="Lucida Sans Unicode"/>
                <a:cs typeface="Lucida Sans Unicode"/>
              </a:rPr>
              <a:t>en </a:t>
            </a:r>
            <a:r>
              <a:rPr dirty="0" sz="1600" spc="-20">
                <a:latin typeface="Lucida Sans Unicode"/>
                <a:cs typeface="Lucida Sans Unicode"/>
              </a:rPr>
              <a:t>el </a:t>
            </a:r>
            <a:r>
              <a:rPr dirty="0" sz="1600" spc="-10">
                <a:latin typeface="Lucida Sans Unicode"/>
                <a:cs typeface="Lucida Sans Unicode"/>
              </a:rPr>
              <a:t>lugar </a:t>
            </a:r>
            <a:r>
              <a:rPr dirty="0" sz="1600" spc="-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25">
                <a:latin typeface="Lucida Sans Unicode"/>
                <a:cs typeface="Lucida Sans Unicode"/>
              </a:rPr>
              <a:t>trabajo, </a:t>
            </a:r>
            <a:r>
              <a:rPr dirty="0" sz="1600" spc="-5">
                <a:latin typeface="Lucida Sans Unicode"/>
                <a:cs typeface="Lucida Sans Unicode"/>
              </a:rPr>
              <a:t>ya </a:t>
            </a:r>
            <a:r>
              <a:rPr dirty="0" sz="1600" spc="-10">
                <a:latin typeface="Lucida Sans Unicode"/>
                <a:cs typeface="Lucida Sans Unicode"/>
              </a:rPr>
              <a:t>que </a:t>
            </a:r>
            <a:r>
              <a:rPr dirty="0" sz="1600" spc="-20">
                <a:latin typeface="Lucida Sans Unicode"/>
                <a:cs typeface="Lucida Sans Unicode"/>
              </a:rPr>
              <a:t>la </a:t>
            </a:r>
            <a:r>
              <a:rPr dirty="0" sz="1600" spc="-10">
                <a:latin typeface="Lucida Sans Unicode"/>
                <a:cs typeface="Lucida Sans Unicode"/>
              </a:rPr>
              <a:t>mayoría </a:t>
            </a:r>
            <a:r>
              <a:rPr dirty="0" sz="1600" spc="-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iniciativas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requieren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la  </a:t>
            </a:r>
            <a:r>
              <a:rPr dirty="0" sz="1700" spc="-25">
                <a:latin typeface="Lucida Sans Unicode"/>
                <a:cs typeface="Lucida Sans Unicode"/>
              </a:rPr>
              <a:t>participación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todos.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Asegúrese 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que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todos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entiendan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lo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que  </a:t>
            </a:r>
            <a:r>
              <a:rPr dirty="0" sz="1700" spc="-10">
                <a:latin typeface="Lucida Sans Unicode"/>
                <a:cs typeface="Lucida Sans Unicode"/>
              </a:rPr>
              <a:t>quiere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hacer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y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por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qué.</a:t>
            </a:r>
            <a:endParaRPr sz="1700">
              <a:latin typeface="Lucida Sans Unicode"/>
              <a:cs typeface="Lucida Sans Unicode"/>
            </a:endParaRPr>
          </a:p>
          <a:p>
            <a:pPr marL="12700" marR="314960">
              <a:lnSpc>
                <a:spcPct val="127099"/>
              </a:lnSpc>
            </a:pPr>
            <a:r>
              <a:rPr dirty="0" sz="1700" spc="-10">
                <a:latin typeface="Lucida Sans Unicode"/>
                <a:cs typeface="Lucida Sans Unicode"/>
              </a:rPr>
              <a:t>Proporcione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retroalimentación  </a:t>
            </a:r>
            <a:r>
              <a:rPr dirty="0" sz="1700" spc="-5">
                <a:latin typeface="Lucida Sans Unicode"/>
                <a:cs typeface="Lucida Sans Unicode"/>
              </a:rPr>
              <a:t>regular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sobre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sus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objetivos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y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ts val="2710"/>
              </a:lnSpc>
            </a:pPr>
            <a:r>
              <a:rPr dirty="0" sz="2300" spc="-35">
                <a:latin typeface="Lucida Sans Unicode"/>
                <a:cs typeface="Lucida Sans Unicode"/>
              </a:rPr>
              <a:t>logros</a:t>
            </a:r>
            <a:r>
              <a:rPr dirty="0" sz="2300" spc="-130">
                <a:latin typeface="Lucida Sans Unicode"/>
                <a:cs typeface="Lucida Sans Unicode"/>
              </a:rPr>
              <a:t> </a:t>
            </a:r>
            <a:r>
              <a:rPr dirty="0" sz="2300" spc="-30">
                <a:latin typeface="Lucida Sans Unicode"/>
                <a:cs typeface="Lucida Sans Unicode"/>
              </a:rPr>
              <a:t>al</a:t>
            </a:r>
            <a:r>
              <a:rPr dirty="0" sz="2300" spc="-130">
                <a:latin typeface="Lucida Sans Unicode"/>
                <a:cs typeface="Lucida Sans Unicode"/>
              </a:rPr>
              <a:t> </a:t>
            </a:r>
            <a:r>
              <a:rPr dirty="0" sz="2300" spc="-30">
                <a:latin typeface="Lucida Sans Unicode"/>
                <a:cs typeface="Lucida Sans Unicode"/>
              </a:rPr>
              <a:t>personal.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700" spc="-30">
                <a:latin typeface="Lucida Sans Unicode"/>
                <a:cs typeface="Lucida Sans Unicode"/>
              </a:rPr>
              <a:t>Algunas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80">
                <a:latin typeface="Lucida Sans Unicode"/>
                <a:cs typeface="Lucida Sans Unicode"/>
              </a:rPr>
              <a:t>ideas…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2875" y="327914"/>
            <a:ext cx="6009005" cy="29025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278130" marR="5080" indent="-278130">
              <a:lnSpc>
                <a:spcPct val="101099"/>
              </a:lnSpc>
              <a:spcBef>
                <a:spcPts val="75"/>
              </a:spcBef>
              <a:buAutoNum type="arabicPeriod"/>
              <a:tabLst>
                <a:tab pos="278130" algn="l"/>
              </a:tabLst>
            </a:pPr>
            <a:r>
              <a:rPr dirty="0" sz="1900" spc="-10">
                <a:latin typeface="Lucida Sans Unicode"/>
                <a:cs typeface="Lucida Sans Unicode"/>
              </a:rPr>
              <a:t>Proporcione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al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20">
                <a:latin typeface="Lucida Sans Unicode"/>
                <a:cs typeface="Lucida Sans Unicode"/>
              </a:rPr>
              <a:t>personal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30">
                <a:latin typeface="Lucida Sans Unicode"/>
                <a:cs typeface="Lucida Sans Unicode"/>
              </a:rPr>
              <a:t>capacitación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de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inducción </a:t>
            </a:r>
            <a:r>
              <a:rPr dirty="0" sz="1900" spc="-590">
                <a:latin typeface="Lucida Sans Unicode"/>
                <a:cs typeface="Lucida Sans Unicode"/>
              </a:rPr>
              <a:t> </a:t>
            </a:r>
            <a:r>
              <a:rPr dirty="0" sz="1900" spc="-15">
                <a:latin typeface="Lucida Sans Unicode"/>
                <a:cs typeface="Lucida Sans Unicode"/>
              </a:rPr>
              <a:t>ambiental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>
                <a:latin typeface="Lucida Sans Unicode"/>
                <a:cs typeface="Lucida Sans Unicode"/>
              </a:rPr>
              <a:t>para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que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15">
                <a:latin typeface="Lucida Sans Unicode"/>
                <a:cs typeface="Lucida Sans Unicode"/>
              </a:rPr>
              <a:t>comprenda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45">
                <a:latin typeface="Lucida Sans Unicode"/>
                <a:cs typeface="Lucida Sans Unicode"/>
              </a:rPr>
              <a:t>los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30">
                <a:latin typeface="Lucida Sans Unicode"/>
                <a:cs typeface="Lucida Sans Unicode"/>
              </a:rPr>
              <a:t>sistemas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que  </a:t>
            </a:r>
            <a:r>
              <a:rPr dirty="0" sz="1900" spc="-45">
                <a:latin typeface="Lucida Sans Unicode"/>
                <a:cs typeface="Lucida Sans Unicode"/>
              </a:rPr>
              <a:t>existen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>
                <a:latin typeface="Lucida Sans Unicode"/>
                <a:cs typeface="Lucida Sans Unicode"/>
              </a:rPr>
              <a:t>para</a:t>
            </a:r>
            <a:r>
              <a:rPr dirty="0" sz="1900" spc="-100">
                <a:latin typeface="Lucida Sans Unicode"/>
                <a:cs typeface="Lucida Sans Unicode"/>
              </a:rPr>
              <a:t> </a:t>
            </a:r>
            <a:r>
              <a:rPr dirty="0" sz="1900" spc="-15">
                <a:latin typeface="Lucida Sans Unicode"/>
                <a:cs typeface="Lucida Sans Unicode"/>
              </a:rPr>
              <a:t>conservar</a:t>
            </a:r>
            <a:r>
              <a:rPr dirty="0" sz="1900" spc="-100">
                <a:latin typeface="Lucida Sans Unicode"/>
                <a:cs typeface="Lucida Sans Unicode"/>
              </a:rPr>
              <a:t> </a:t>
            </a:r>
            <a:r>
              <a:rPr dirty="0" sz="1900" spc="-20">
                <a:latin typeface="Lucida Sans Unicode"/>
                <a:cs typeface="Lucida Sans Unicode"/>
              </a:rPr>
              <a:t>energía,</a:t>
            </a:r>
            <a:r>
              <a:rPr dirty="0" sz="1900" spc="-100">
                <a:latin typeface="Lucida Sans Unicode"/>
                <a:cs typeface="Lucida Sans Unicode"/>
              </a:rPr>
              <a:t> </a:t>
            </a:r>
            <a:r>
              <a:rPr dirty="0" sz="1900">
                <a:latin typeface="Lucida Sans Unicode"/>
                <a:cs typeface="Lucida Sans Unicode"/>
              </a:rPr>
              <a:t>agua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y</a:t>
            </a:r>
            <a:r>
              <a:rPr dirty="0" sz="1900" spc="-100">
                <a:latin typeface="Lucida Sans Unicode"/>
                <a:cs typeface="Lucida Sans Unicode"/>
              </a:rPr>
              <a:t> </a:t>
            </a:r>
            <a:r>
              <a:rPr dirty="0" sz="1900" spc="-30">
                <a:latin typeface="Lucida Sans Unicode"/>
                <a:cs typeface="Lucida Sans Unicode"/>
              </a:rPr>
              <a:t>desechos </a:t>
            </a:r>
            <a:r>
              <a:rPr dirty="0" sz="1900" spc="-590">
                <a:latin typeface="Lucida Sans Unicode"/>
                <a:cs typeface="Lucida Sans Unicode"/>
              </a:rPr>
              <a:t> </a:t>
            </a:r>
            <a:r>
              <a:rPr dirty="0" sz="1900">
                <a:latin typeface="Lucida Sans Unicode"/>
                <a:cs typeface="Lucida Sans Unicode"/>
              </a:rPr>
              <a:t>en</a:t>
            </a:r>
            <a:r>
              <a:rPr dirty="0" sz="1900" spc="-114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su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45">
                <a:latin typeface="Lucida Sans Unicode"/>
                <a:cs typeface="Lucida Sans Unicode"/>
              </a:rPr>
              <a:t>oficina.</a:t>
            </a:r>
            <a:endParaRPr sz="1900">
              <a:latin typeface="Lucida Sans Unicode"/>
              <a:cs typeface="Lucida Sans Unicode"/>
            </a:endParaRPr>
          </a:p>
          <a:p>
            <a:pPr marL="264160" marR="104139" indent="-264160">
              <a:lnSpc>
                <a:spcPct val="106700"/>
              </a:lnSpc>
              <a:spcBef>
                <a:spcPts val="990"/>
              </a:spcBef>
              <a:buAutoNum type="arabicPeriod"/>
              <a:tabLst>
                <a:tab pos="264160" algn="l"/>
              </a:tabLst>
            </a:pPr>
            <a:r>
              <a:rPr dirty="0" sz="1800" spc="-10">
                <a:latin typeface="Lucida Sans Unicode"/>
                <a:cs typeface="Lucida Sans Unicode"/>
              </a:rPr>
              <a:t>Fomente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la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competencia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amistosa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en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su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oficina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para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conservar energía, </a:t>
            </a:r>
            <a:r>
              <a:rPr dirty="0" sz="1800">
                <a:latin typeface="Lucida Sans Unicode"/>
                <a:cs typeface="Lucida Sans Unicode"/>
              </a:rPr>
              <a:t>agua </a:t>
            </a:r>
            <a:r>
              <a:rPr dirty="0" sz="1800" spc="-25">
                <a:latin typeface="Lucida Sans Unicode"/>
                <a:cs typeface="Lucida Sans Unicode"/>
              </a:rPr>
              <a:t>y </a:t>
            </a:r>
            <a:r>
              <a:rPr dirty="0" sz="1800" spc="-20">
                <a:latin typeface="Lucida Sans Unicode"/>
                <a:cs typeface="Lucida Sans Unicode"/>
              </a:rPr>
              <a:t>reducir </a:t>
            </a:r>
            <a:r>
              <a:rPr dirty="0" sz="1800" spc="-45">
                <a:latin typeface="Lucida Sans Unicode"/>
                <a:cs typeface="Lucida Sans Unicode"/>
              </a:rPr>
              <a:t>los </a:t>
            </a:r>
            <a:r>
              <a:rPr dirty="0" sz="1800" spc="-35">
                <a:latin typeface="Lucida Sans Unicode"/>
                <a:cs typeface="Lucida Sans Unicode"/>
              </a:rPr>
              <a:t>desechos. </a:t>
            </a:r>
            <a:r>
              <a:rPr dirty="0" sz="1800" spc="-3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Recompense</a:t>
            </a:r>
            <a:r>
              <a:rPr dirty="0" sz="1800" spc="-11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al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personal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por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sugerencias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útiles.</a:t>
            </a:r>
            <a:endParaRPr sz="1800">
              <a:latin typeface="Lucida Sans Unicode"/>
              <a:cs typeface="Lucida Sans Unicode"/>
            </a:endParaRPr>
          </a:p>
          <a:p>
            <a:pPr marL="236220" marR="99695" indent="-236220">
              <a:lnSpc>
                <a:spcPct val="120100"/>
              </a:lnSpc>
              <a:spcBef>
                <a:spcPts val="940"/>
              </a:spcBef>
              <a:buAutoNum type="arabicPeriod"/>
              <a:tabLst>
                <a:tab pos="236220" algn="l"/>
              </a:tabLst>
            </a:pPr>
            <a:r>
              <a:rPr dirty="0" sz="1600" spc="-10">
                <a:latin typeface="Lucida Sans Unicode"/>
                <a:cs typeface="Lucida Sans Unicode"/>
              </a:rPr>
              <a:t>Participe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campañas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globales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concientización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sobre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la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energía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como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15">
                <a:latin typeface="Lucida Sans Unicode"/>
                <a:cs typeface="Lucida Sans Unicode"/>
              </a:rPr>
              <a:t>"La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Hora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del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10">
                <a:latin typeface="Lucida Sans Unicode"/>
                <a:cs typeface="Lucida Sans Unicode"/>
              </a:rPr>
              <a:t>Planeta"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el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"Día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la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Tierra"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2875" y="3623309"/>
            <a:ext cx="5783580" cy="2633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0" marR="215900" indent="-222250">
              <a:lnSpc>
                <a:spcPct val="128000"/>
              </a:lnSpc>
              <a:spcBef>
                <a:spcPts val="100"/>
              </a:spcBef>
              <a:buAutoNum type="arabicPeriod" startAt="4"/>
              <a:tabLst>
                <a:tab pos="222250" algn="l"/>
              </a:tabLst>
            </a:pPr>
            <a:r>
              <a:rPr dirty="0" sz="1500" spc="-10">
                <a:latin typeface="Lucida Sans Unicode"/>
                <a:cs typeface="Lucida Sans Unicode"/>
              </a:rPr>
              <a:t>Proporcione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al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personal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consejos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5">
                <a:latin typeface="Lucida Sans Unicode"/>
                <a:cs typeface="Lucida Sans Unicode"/>
              </a:rPr>
              <a:t>ahorro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eficiencia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 </a:t>
            </a:r>
            <a:r>
              <a:rPr dirty="0" sz="1500" spc="-459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recursos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para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sus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hogares.</a:t>
            </a:r>
            <a:endParaRPr sz="1500">
              <a:latin typeface="Lucida Sans Unicode"/>
              <a:cs typeface="Lucida Sans Unicode"/>
            </a:endParaRPr>
          </a:p>
          <a:p>
            <a:pPr marL="278130" marR="5080" indent="-278130">
              <a:lnSpc>
                <a:spcPct val="101099"/>
              </a:lnSpc>
              <a:spcBef>
                <a:spcPts val="1085"/>
              </a:spcBef>
              <a:buAutoNum type="arabicPeriod" startAt="4"/>
              <a:tabLst>
                <a:tab pos="278130" algn="l"/>
              </a:tabLst>
            </a:pPr>
            <a:r>
              <a:rPr dirty="0" sz="1900" spc="-35">
                <a:latin typeface="Lucida Sans Unicode"/>
                <a:cs typeface="Lucida Sans Unicode"/>
              </a:rPr>
              <a:t>Realizar </a:t>
            </a:r>
            <a:r>
              <a:rPr dirty="0" sz="1900" spc="-30">
                <a:latin typeface="Lucida Sans Unicode"/>
                <a:cs typeface="Lucida Sans Unicode"/>
              </a:rPr>
              <a:t>actividades </a:t>
            </a:r>
            <a:r>
              <a:rPr dirty="0" sz="1900" spc="-10">
                <a:latin typeface="Lucida Sans Unicode"/>
                <a:cs typeface="Lucida Sans Unicode"/>
              </a:rPr>
              <a:t>de </a:t>
            </a:r>
            <a:r>
              <a:rPr dirty="0" sz="1900" spc="-50">
                <a:latin typeface="Lucida Sans Unicode"/>
                <a:cs typeface="Lucida Sans Unicode"/>
              </a:rPr>
              <a:t>sensibilización </a:t>
            </a:r>
            <a:r>
              <a:rPr dirty="0" sz="1900" spc="-20">
                <a:latin typeface="Lucida Sans Unicode"/>
                <a:cs typeface="Lucida Sans Unicode"/>
              </a:rPr>
              <a:t>sobre </a:t>
            </a:r>
            <a:r>
              <a:rPr dirty="0" sz="1900" spc="-15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eficiencia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de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recursos</a:t>
            </a:r>
            <a:r>
              <a:rPr dirty="0" sz="1900" spc="-100">
                <a:latin typeface="Lucida Sans Unicode"/>
                <a:cs typeface="Lucida Sans Unicode"/>
              </a:rPr>
              <a:t> </a:t>
            </a:r>
            <a:r>
              <a:rPr dirty="0" sz="1900">
                <a:latin typeface="Lucida Sans Unicode"/>
                <a:cs typeface="Lucida Sans Unicode"/>
              </a:rPr>
              <a:t>para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el</a:t>
            </a:r>
            <a:r>
              <a:rPr dirty="0" sz="1900" spc="-100">
                <a:latin typeface="Lucida Sans Unicode"/>
                <a:cs typeface="Lucida Sans Unicode"/>
              </a:rPr>
              <a:t> </a:t>
            </a:r>
            <a:r>
              <a:rPr dirty="0" sz="1900" spc="-20">
                <a:latin typeface="Lucida Sans Unicode"/>
                <a:cs typeface="Lucida Sans Unicode"/>
              </a:rPr>
              <a:t>personal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15">
                <a:latin typeface="Lucida Sans Unicode"/>
                <a:cs typeface="Lucida Sans Unicode"/>
              </a:rPr>
              <a:t>a</a:t>
            </a:r>
            <a:r>
              <a:rPr dirty="0" sz="1900" spc="-105">
                <a:latin typeface="Lucida Sans Unicode"/>
                <a:cs typeface="Lucida Sans Unicode"/>
              </a:rPr>
              <a:t> </a:t>
            </a:r>
            <a:r>
              <a:rPr dirty="0" sz="1900" spc="-15">
                <a:latin typeface="Lucida Sans Unicode"/>
                <a:cs typeface="Lucida Sans Unicode"/>
              </a:rPr>
              <a:t>través </a:t>
            </a:r>
            <a:r>
              <a:rPr dirty="0" sz="1900" spc="-585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de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40">
                <a:latin typeface="Lucida Sans Unicode"/>
                <a:cs typeface="Lucida Sans Unicode"/>
              </a:rPr>
              <a:t>concursos,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la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15">
                <a:latin typeface="Lucida Sans Unicode"/>
                <a:cs typeface="Lucida Sans Unicode"/>
              </a:rPr>
              <a:t>intranet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del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personal,  </a:t>
            </a:r>
            <a:r>
              <a:rPr dirty="0" sz="1900" spc="-30">
                <a:latin typeface="Lucida Sans Unicode"/>
                <a:cs typeface="Lucida Sans Unicode"/>
              </a:rPr>
              <a:t>seminarios,</a:t>
            </a:r>
            <a:r>
              <a:rPr dirty="0" sz="1900" spc="-114">
                <a:latin typeface="Lucida Sans Unicode"/>
                <a:cs typeface="Lucida Sans Unicode"/>
              </a:rPr>
              <a:t> </a:t>
            </a:r>
            <a:r>
              <a:rPr dirty="0" sz="1900" spc="-30">
                <a:latin typeface="Lucida Sans Unicode"/>
                <a:cs typeface="Lucida Sans Unicode"/>
              </a:rPr>
              <a:t>encuestas,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35">
                <a:latin typeface="Lucida Sans Unicode"/>
                <a:cs typeface="Lucida Sans Unicode"/>
              </a:rPr>
              <a:t>días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verdes,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45">
                <a:latin typeface="Lucida Sans Unicode"/>
                <a:cs typeface="Lucida Sans Unicode"/>
              </a:rPr>
              <a:t>etc.</a:t>
            </a:r>
            <a:endParaRPr sz="1900">
              <a:latin typeface="Lucida Sans Unicode"/>
              <a:cs typeface="Lucida Sans Unicode"/>
            </a:endParaRPr>
          </a:p>
          <a:p>
            <a:pPr marL="292100" marR="24765" indent="-292100">
              <a:lnSpc>
                <a:spcPts val="2300"/>
              </a:lnSpc>
              <a:spcBef>
                <a:spcPts val="1075"/>
              </a:spcBef>
              <a:buAutoNum type="arabicPeriod" startAt="4"/>
              <a:tabLst>
                <a:tab pos="292100" algn="l"/>
              </a:tabLst>
            </a:pPr>
            <a:r>
              <a:rPr dirty="0" sz="2000" spc="10">
                <a:latin typeface="Lucida Sans Unicode"/>
                <a:cs typeface="Lucida Sans Unicode"/>
              </a:rPr>
              <a:t>Promover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35">
                <a:latin typeface="Lucida Sans Unicode"/>
                <a:cs typeface="Lucida Sans Unicode"/>
              </a:rPr>
              <a:t>opciones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vegetarianas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y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considerar  </a:t>
            </a:r>
            <a:r>
              <a:rPr dirty="0" sz="2000" spc="-10">
                <a:latin typeface="Lucida Sans Unicode"/>
                <a:cs typeface="Lucida Sans Unicode"/>
              </a:rPr>
              <a:t>un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'Lunes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45">
                <a:latin typeface="Lucida Sans Unicode"/>
                <a:cs typeface="Lucida Sans Unicode"/>
              </a:rPr>
              <a:t>sin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carne'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76215" y="105206"/>
            <a:ext cx="6226810" cy="6677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400"/>
              </a:lnSpc>
              <a:spcBef>
                <a:spcPts val="100"/>
              </a:spcBef>
            </a:pPr>
            <a:r>
              <a:rPr dirty="0" sz="1700" spc="-5">
                <a:latin typeface="Lucida Sans Unicode"/>
                <a:cs typeface="Lucida Sans Unicode"/>
              </a:rPr>
              <a:t>La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mejor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5">
                <a:latin typeface="Lucida Sans Unicode"/>
                <a:cs typeface="Lucida Sans Unicode"/>
              </a:rPr>
              <a:t>manera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lidiar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con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los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desechos,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tanto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económica  </a:t>
            </a:r>
            <a:r>
              <a:rPr dirty="0" sz="1700" spc="-25">
                <a:latin typeface="Lucida Sans Unicode"/>
                <a:cs typeface="Lucida Sans Unicode"/>
              </a:rPr>
              <a:t>como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ambientalmente,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evitar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crearlos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en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primer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lugar.</a:t>
            </a:r>
            <a:endParaRPr sz="1700">
              <a:latin typeface="Lucida Sans Unicode"/>
              <a:cs typeface="Lucida Sans Unicode"/>
            </a:endParaRPr>
          </a:p>
          <a:p>
            <a:pPr marL="12700" marR="56515">
              <a:lnSpc>
                <a:spcPct val="142400"/>
              </a:lnSpc>
            </a:pPr>
            <a:r>
              <a:rPr dirty="0" sz="1700" spc="30">
                <a:latin typeface="Lucida Sans Unicode"/>
                <a:cs typeface="Lucida Sans Unicode"/>
              </a:rPr>
              <a:t>Para </a:t>
            </a:r>
            <a:r>
              <a:rPr dirty="0" sz="1700">
                <a:latin typeface="Lucida Sans Unicode"/>
                <a:cs typeface="Lucida Sans Unicode"/>
              </a:rPr>
              <a:t>una </a:t>
            </a:r>
            <a:r>
              <a:rPr dirty="0" sz="1700" spc="-25">
                <a:latin typeface="Lucida Sans Unicode"/>
                <a:cs typeface="Lucida Sans Unicode"/>
              </a:rPr>
              <a:t>gestión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25">
                <a:latin typeface="Lucida Sans Unicode"/>
                <a:cs typeface="Lucida Sans Unicode"/>
              </a:rPr>
              <a:t>residuos </a:t>
            </a:r>
            <a:r>
              <a:rPr dirty="0" sz="1700" spc="-55">
                <a:latin typeface="Lucida Sans Unicode"/>
                <a:cs typeface="Lucida Sans Unicode"/>
              </a:rPr>
              <a:t>eficaz, </a:t>
            </a:r>
            <a:r>
              <a:rPr dirty="0" sz="1700" spc="-20">
                <a:latin typeface="Lucida Sans Unicode"/>
                <a:cs typeface="Lucida Sans Unicode"/>
              </a:rPr>
              <a:t>la </a:t>
            </a:r>
            <a:r>
              <a:rPr dirty="0" sz="1700" spc="-40">
                <a:latin typeface="Lucida Sans Unicode"/>
                <a:cs typeface="Lucida Sans Unicode"/>
              </a:rPr>
              <a:t>minimización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residuos,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la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reutilización,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el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reciclaje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y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la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recuperación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de  </a:t>
            </a:r>
            <a:r>
              <a:rPr dirty="0" sz="1700" spc="-5">
                <a:latin typeface="Lucida Sans Unicode"/>
                <a:cs typeface="Lucida Sans Unicode"/>
              </a:rPr>
              <a:t>energía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son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más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sostenibles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que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las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técnicas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convencionales </a:t>
            </a:r>
            <a:r>
              <a:rPr dirty="0" sz="1700" spc="-52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eliminación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en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vertederos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vertederos.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1700" spc="-5">
                <a:latin typeface="Lucida Sans Unicode"/>
                <a:cs typeface="Lucida Sans Unicode"/>
              </a:rPr>
              <a:t>Miremos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50">
                <a:latin typeface="Lucida Sans Unicode"/>
                <a:cs typeface="Lucida Sans Unicode"/>
              </a:rPr>
              <a:t>a</a:t>
            </a:r>
            <a:r>
              <a:rPr dirty="0" sz="1700" spc="50" b="1">
                <a:latin typeface="Arial"/>
                <a:cs typeface="Arial"/>
              </a:rPr>
              <a:t>tres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60" b="1">
                <a:latin typeface="Arial"/>
                <a:cs typeface="Arial"/>
              </a:rPr>
              <a:t>elementos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60" b="1">
                <a:latin typeface="Arial"/>
                <a:cs typeface="Arial"/>
              </a:rPr>
              <a:t>diferentes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45" b="1">
                <a:latin typeface="Arial"/>
                <a:cs typeface="Arial"/>
              </a:rPr>
              <a:t>de</a:t>
            </a:r>
            <a:r>
              <a:rPr dirty="0" sz="1700" spc="-40" b="1">
                <a:latin typeface="Arial"/>
                <a:cs typeface="Arial"/>
              </a:rPr>
              <a:t> residuos</a:t>
            </a:r>
            <a:r>
              <a:rPr dirty="0" sz="1700" spc="-40">
                <a:latin typeface="Lucida Sans Unicode"/>
                <a:cs typeface="Lucida Sans Unicode"/>
              </a:rPr>
              <a:t>:-</a:t>
            </a:r>
            <a:endParaRPr sz="1700">
              <a:latin typeface="Lucida Sans Unicode"/>
              <a:cs typeface="Lucida Sans Unicode"/>
            </a:endParaRPr>
          </a:p>
          <a:p>
            <a:pPr marL="240029" marR="94615" indent="-240029">
              <a:lnSpc>
                <a:spcPct val="151300"/>
              </a:lnSpc>
              <a:spcBef>
                <a:spcPts val="985"/>
              </a:spcBef>
              <a:buAutoNum type="arabicPeriod"/>
              <a:tabLst>
                <a:tab pos="240029" algn="l"/>
              </a:tabLst>
            </a:pPr>
            <a:r>
              <a:rPr dirty="0" sz="1600" spc="50" b="1">
                <a:solidFill>
                  <a:srgbClr val="0B582D"/>
                </a:solidFill>
                <a:latin typeface="Arial"/>
                <a:cs typeface="Arial"/>
              </a:rPr>
              <a:t>Minimización </a:t>
            </a:r>
            <a:r>
              <a:rPr dirty="0" sz="1600" spc="45" b="1">
                <a:solidFill>
                  <a:srgbClr val="0B582D"/>
                </a:solidFill>
                <a:latin typeface="Arial"/>
                <a:cs typeface="Arial"/>
              </a:rPr>
              <a:t>de </a:t>
            </a:r>
            <a:r>
              <a:rPr dirty="0" sz="1600" spc="-30" b="1">
                <a:solidFill>
                  <a:srgbClr val="0B582D"/>
                </a:solidFill>
                <a:latin typeface="Arial"/>
                <a:cs typeface="Arial"/>
              </a:rPr>
              <a:t>residuos</a:t>
            </a:r>
            <a:r>
              <a:rPr dirty="0" sz="1600" spc="-30">
                <a:latin typeface="Lucida Sans Unicode"/>
                <a:cs typeface="Lucida Sans Unicode"/>
              </a:rPr>
              <a:t>-el </a:t>
            </a:r>
            <a:r>
              <a:rPr dirty="0" sz="1600" spc="-20">
                <a:latin typeface="Lucida Sans Unicode"/>
                <a:cs typeface="Lucida Sans Unicode"/>
              </a:rPr>
              <a:t>proceso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25">
                <a:latin typeface="Lucida Sans Unicode"/>
                <a:cs typeface="Lucida Sans Unicode"/>
              </a:rPr>
              <a:t>reducción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20">
                <a:latin typeface="Lucida Sans Unicode"/>
                <a:cs typeface="Lucida Sans Unicode"/>
              </a:rPr>
              <a:t>la </a:t>
            </a:r>
            <a:r>
              <a:rPr dirty="0" sz="1600" spc="-1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cantidad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residuos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producidos.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La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minimización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de  </a:t>
            </a:r>
            <a:r>
              <a:rPr dirty="0" sz="1600" spc="-25">
                <a:latin typeface="Lucida Sans Unicode"/>
                <a:cs typeface="Lucida Sans Unicode"/>
              </a:rPr>
              <a:t>residuos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tiene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que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ver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con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la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forma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que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los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productos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servicios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los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que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todos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confiamos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se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diseñan,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fabrican,  </a:t>
            </a:r>
            <a:r>
              <a:rPr dirty="0" sz="1600" spc="-15">
                <a:latin typeface="Lucida Sans Unicode"/>
                <a:cs typeface="Lucida Sans Unicode"/>
              </a:rPr>
              <a:t>compran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venden,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utilizan,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consumen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desechan.</a:t>
            </a:r>
            <a:endParaRPr sz="1600">
              <a:latin typeface="Lucida Sans Unicode"/>
              <a:cs typeface="Lucida Sans Unicode"/>
            </a:endParaRPr>
          </a:p>
          <a:p>
            <a:pPr marL="240029" marR="48895" indent="-240029">
              <a:lnSpc>
                <a:spcPct val="151300"/>
              </a:lnSpc>
              <a:spcBef>
                <a:spcPts val="1010"/>
              </a:spcBef>
              <a:buAutoNum type="arabicPeriod"/>
              <a:tabLst>
                <a:tab pos="240029" algn="l"/>
              </a:tabLst>
            </a:pPr>
            <a:r>
              <a:rPr dirty="0" sz="1600" spc="30" b="1">
                <a:solidFill>
                  <a:srgbClr val="0B582D"/>
                </a:solidFill>
                <a:latin typeface="Arial"/>
                <a:cs typeface="Arial"/>
              </a:rPr>
              <a:t>Reutilización </a:t>
            </a:r>
            <a:r>
              <a:rPr dirty="0" sz="1600" spc="45" b="1">
                <a:solidFill>
                  <a:srgbClr val="0B582D"/>
                </a:solidFill>
                <a:latin typeface="Arial"/>
                <a:cs typeface="Arial"/>
              </a:rPr>
              <a:t>de </a:t>
            </a:r>
            <a:r>
              <a:rPr dirty="0" sz="1600" spc="-35" b="1">
                <a:solidFill>
                  <a:srgbClr val="0B582D"/>
                </a:solidFill>
                <a:latin typeface="Arial"/>
                <a:cs typeface="Arial"/>
              </a:rPr>
              <a:t>residuos</a:t>
            </a:r>
            <a:r>
              <a:rPr dirty="0" sz="1600" spc="-35">
                <a:latin typeface="Lucida Sans Unicode"/>
                <a:cs typeface="Lucida Sans Unicode"/>
              </a:rPr>
              <a:t>-significa </a:t>
            </a:r>
            <a:r>
              <a:rPr dirty="0" sz="1600" spc="-10">
                <a:latin typeface="Lucida Sans Unicode"/>
                <a:cs typeface="Lucida Sans Unicode"/>
              </a:rPr>
              <a:t>usar </a:t>
            </a:r>
            <a:r>
              <a:rPr dirty="0" sz="1600" spc="-5">
                <a:latin typeface="Lucida Sans Unicode"/>
                <a:cs typeface="Lucida Sans Unicode"/>
              </a:rPr>
              <a:t>un </a:t>
            </a:r>
            <a:r>
              <a:rPr dirty="0" sz="1600" spc="-25">
                <a:latin typeface="Lucida Sans Unicode"/>
                <a:cs typeface="Lucida Sans Unicode"/>
              </a:rPr>
              <a:t>artículo </a:t>
            </a:r>
            <a:r>
              <a:rPr dirty="0" sz="1600" spc="-15">
                <a:latin typeface="Lucida Sans Unicode"/>
                <a:cs typeface="Lucida Sans Unicode"/>
              </a:rPr>
              <a:t>más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una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5">
                <a:latin typeface="Lucida Sans Unicode"/>
                <a:cs typeface="Lucida Sans Unicode"/>
              </a:rPr>
              <a:t>vez.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Esto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incluye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la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reutilización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convencional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la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que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el </a:t>
            </a:r>
            <a:r>
              <a:rPr dirty="0" sz="1600" spc="-25">
                <a:latin typeface="Lucida Sans Unicode"/>
                <a:cs typeface="Lucida Sans Unicode"/>
              </a:rPr>
              <a:t>artículo </a:t>
            </a:r>
            <a:r>
              <a:rPr dirty="0" sz="1600" spc="-20">
                <a:latin typeface="Lucida Sans Unicode"/>
                <a:cs typeface="Lucida Sans Unicode"/>
              </a:rPr>
              <a:t>se </a:t>
            </a:r>
            <a:r>
              <a:rPr dirty="0" sz="1600" spc="-50">
                <a:latin typeface="Lucida Sans Unicode"/>
                <a:cs typeface="Lucida Sans Unicode"/>
              </a:rPr>
              <a:t>utiliza </a:t>
            </a:r>
            <a:r>
              <a:rPr dirty="0" sz="1600" spc="-10">
                <a:latin typeface="Lucida Sans Unicode"/>
                <a:cs typeface="Lucida Sans Unicode"/>
              </a:rPr>
              <a:t>de nuevo </a:t>
            </a:r>
            <a:r>
              <a:rPr dirty="0" sz="1600">
                <a:latin typeface="Lucida Sans Unicode"/>
                <a:cs typeface="Lucida Sans Unicode"/>
              </a:rPr>
              <a:t>para </a:t>
            </a:r>
            <a:r>
              <a:rPr dirty="0" sz="1600" spc="-20">
                <a:latin typeface="Lucida Sans Unicode"/>
                <a:cs typeface="Lucida Sans Unicode"/>
              </a:rPr>
              <a:t>la misma </a:t>
            </a:r>
            <a:r>
              <a:rPr dirty="0" sz="1600" spc="-25">
                <a:latin typeface="Lucida Sans Unicode"/>
                <a:cs typeface="Lucida Sans Unicode"/>
              </a:rPr>
              <a:t>función </a:t>
            </a:r>
            <a:r>
              <a:rPr dirty="0" sz="1600" spc="-20">
                <a:latin typeface="Lucida Sans Unicode"/>
                <a:cs typeface="Lucida Sans Unicode"/>
              </a:rPr>
              <a:t>y la </a:t>
            </a:r>
            <a:r>
              <a:rPr dirty="0" sz="1600" spc="-1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reutilización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nueva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la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que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se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utiliza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para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una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nueva  </a:t>
            </a:r>
            <a:r>
              <a:rPr dirty="0" sz="1600" spc="-35">
                <a:latin typeface="Lucida Sans Unicode"/>
                <a:cs typeface="Lucida Sans Unicode"/>
              </a:rPr>
              <a:t>función.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408" y="625602"/>
            <a:ext cx="174180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35">
                <a:solidFill>
                  <a:srgbClr val="84B940"/>
                </a:solidFill>
              </a:rPr>
              <a:t>2.</a:t>
            </a:r>
            <a:r>
              <a:rPr dirty="0" sz="3400" spc="-150">
                <a:solidFill>
                  <a:srgbClr val="84B940"/>
                </a:solidFill>
              </a:rPr>
              <a:t> </a:t>
            </a:r>
            <a:r>
              <a:rPr dirty="0" sz="3400" spc="20">
                <a:solidFill>
                  <a:srgbClr val="84B940"/>
                </a:solidFill>
              </a:rPr>
              <a:t>Cómo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24408" y="1233678"/>
            <a:ext cx="2357120" cy="1382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05" b="1">
                <a:solidFill>
                  <a:srgbClr val="84B940"/>
                </a:solidFill>
                <a:latin typeface="Arial"/>
                <a:cs typeface="Arial"/>
              </a:rPr>
              <a:t>administrar</a:t>
            </a:r>
            <a:r>
              <a:rPr dirty="0" sz="2500" spc="-8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500" spc="-20" b="1">
                <a:solidFill>
                  <a:srgbClr val="84B940"/>
                </a:solidFill>
                <a:latin typeface="Arial"/>
                <a:cs typeface="Arial"/>
              </a:rPr>
              <a:t>su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dirty="0" sz="1800" spc="-5" b="1">
                <a:solidFill>
                  <a:srgbClr val="84B940"/>
                </a:solidFill>
                <a:latin typeface="Arial"/>
                <a:cs typeface="Arial"/>
              </a:rPr>
              <a:t>costes</a:t>
            </a:r>
            <a:r>
              <a:rPr dirty="0" sz="1800" spc="-7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84B940"/>
                </a:solidFill>
                <a:latin typeface="Arial"/>
                <a:cs typeface="Arial"/>
              </a:rPr>
              <a:t>de</a:t>
            </a:r>
            <a:r>
              <a:rPr dirty="0" sz="1800" spc="-6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84B940"/>
                </a:solidFill>
                <a:latin typeface="Arial"/>
                <a:cs typeface="Arial"/>
              </a:rPr>
              <a:t>residuos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40" b="1">
                <a:solidFill>
                  <a:srgbClr val="84B940"/>
                </a:solidFill>
                <a:latin typeface="Arial"/>
                <a:cs typeface="Arial"/>
              </a:rPr>
              <a:t>¿efectivamente?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64607" y="271256"/>
            <a:ext cx="6014085" cy="2989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dirty="0" sz="1800" spc="20" b="1">
                <a:solidFill>
                  <a:srgbClr val="0B582D"/>
                </a:solidFill>
                <a:latin typeface="Arial"/>
                <a:cs typeface="Arial"/>
              </a:rPr>
              <a:t>3.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10" b="1">
                <a:solidFill>
                  <a:srgbClr val="0B582D"/>
                </a:solidFill>
                <a:latin typeface="Arial"/>
                <a:cs typeface="Arial"/>
              </a:rPr>
              <a:t>Reciclaje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0B582D"/>
                </a:solidFill>
                <a:latin typeface="Arial"/>
                <a:cs typeface="Arial"/>
              </a:rPr>
              <a:t>de</a:t>
            </a:r>
            <a:r>
              <a:rPr dirty="0" sz="18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0B582D"/>
                </a:solidFill>
                <a:latin typeface="Arial"/>
                <a:cs typeface="Arial"/>
              </a:rPr>
              <a:t>residuos</a:t>
            </a:r>
            <a:r>
              <a:rPr dirty="0" sz="1800" spc="-465">
                <a:latin typeface="Lucida Sans Unicode"/>
                <a:cs typeface="Lucida Sans Unicode"/>
              </a:rPr>
              <a:t>-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residuos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implica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el  </a:t>
            </a:r>
            <a:r>
              <a:rPr dirty="0" sz="1800" spc="-15">
                <a:latin typeface="Lucida Sans Unicode"/>
                <a:cs typeface="Lucida Sans Unicode"/>
              </a:rPr>
              <a:t>reprocesamiento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los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materiales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desecho  </a:t>
            </a:r>
            <a:r>
              <a:rPr dirty="0" sz="1800" spc="-25">
                <a:latin typeface="Lucida Sans Unicode"/>
                <a:cs typeface="Lucida Sans Unicode"/>
              </a:rPr>
              <a:t>particulares, </a:t>
            </a:r>
            <a:r>
              <a:rPr dirty="0" sz="1800" spc="-40">
                <a:latin typeface="Lucida Sans Unicode"/>
                <a:cs typeface="Lucida Sans Unicode"/>
              </a:rPr>
              <a:t>incluidos </a:t>
            </a:r>
            <a:r>
              <a:rPr dirty="0" sz="1800" spc="-45">
                <a:latin typeface="Lucida Sans Unicode"/>
                <a:cs typeface="Lucida Sans Unicode"/>
              </a:rPr>
              <a:t>los </a:t>
            </a:r>
            <a:r>
              <a:rPr dirty="0" sz="1800" spc="-25">
                <a:latin typeface="Lucida Sans Unicode"/>
                <a:cs typeface="Lucida Sans Unicode"/>
              </a:rPr>
              <a:t>desechos </a:t>
            </a:r>
            <a:r>
              <a:rPr dirty="0" sz="1800" spc="-35">
                <a:latin typeface="Lucida Sans Unicode"/>
                <a:cs typeface="Lucida Sans Unicode"/>
              </a:rPr>
              <a:t>electrónicos, </a:t>
            </a:r>
            <a:r>
              <a:rPr dirty="0" sz="1800">
                <a:latin typeface="Lucida Sans Unicode"/>
                <a:cs typeface="Lucida Sans Unicode"/>
              </a:rPr>
              <a:t>para </a:t>
            </a:r>
            <a:r>
              <a:rPr dirty="0" sz="1800" spc="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que puedan </a:t>
            </a:r>
            <a:r>
              <a:rPr dirty="0" sz="1800" spc="-45">
                <a:latin typeface="Lucida Sans Unicode"/>
                <a:cs typeface="Lucida Sans Unicode"/>
              </a:rPr>
              <a:t>utilizarse </a:t>
            </a:r>
            <a:r>
              <a:rPr dirty="0" sz="1800" spc="-25">
                <a:latin typeface="Lucida Sans Unicode"/>
                <a:cs typeface="Lucida Sans Unicode"/>
              </a:rPr>
              <a:t>como </a:t>
            </a:r>
            <a:r>
              <a:rPr dirty="0" sz="1800" spc="-5">
                <a:latin typeface="Lucida Sans Unicode"/>
                <a:cs typeface="Lucida Sans Unicode"/>
              </a:rPr>
              <a:t>materia </a:t>
            </a:r>
            <a:r>
              <a:rPr dirty="0" sz="1800" spc="-15">
                <a:latin typeface="Lucida Sans Unicode"/>
                <a:cs typeface="Lucida Sans Unicode"/>
              </a:rPr>
              <a:t>prima </a:t>
            </a:r>
            <a:r>
              <a:rPr dirty="0" sz="1800">
                <a:latin typeface="Lucida Sans Unicode"/>
                <a:cs typeface="Lucida Sans Unicode"/>
              </a:rPr>
              <a:t>en </a:t>
            </a:r>
            <a:r>
              <a:rPr dirty="0" sz="1800" spc="-15">
                <a:latin typeface="Lucida Sans Unicode"/>
                <a:cs typeface="Lucida Sans Unicode"/>
              </a:rPr>
              <a:t>otro </a:t>
            </a:r>
            <a:r>
              <a:rPr dirty="0" sz="1800" spc="-10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proceso.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Esto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también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se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conoce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como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recuperación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material. </a:t>
            </a:r>
            <a:r>
              <a:rPr dirty="0" sz="1800" spc="30">
                <a:latin typeface="Lucida Sans Unicode"/>
                <a:cs typeface="Lucida Sans Unicode"/>
              </a:rPr>
              <a:t>Un </a:t>
            </a:r>
            <a:r>
              <a:rPr dirty="0" sz="1800" spc="-25">
                <a:latin typeface="Lucida Sans Unicode"/>
                <a:cs typeface="Lucida Sans Unicode"/>
              </a:rPr>
              <a:t>proceso </a:t>
            </a:r>
            <a:r>
              <a:rPr dirty="0" sz="1800" spc="-20">
                <a:latin typeface="Lucida Sans Unicode"/>
                <a:cs typeface="Lucida Sans Unicode"/>
              </a:rPr>
              <a:t>bien </a:t>
            </a:r>
            <a:r>
              <a:rPr dirty="0" sz="1800" spc="-35">
                <a:latin typeface="Lucida Sans Unicode"/>
                <a:cs typeface="Lucida Sans Unicode"/>
              </a:rPr>
              <a:t>conocido </a:t>
            </a:r>
            <a:r>
              <a:rPr dirty="0" sz="1800">
                <a:latin typeface="Lucida Sans Unicode"/>
                <a:cs typeface="Lucida Sans Unicode"/>
              </a:rPr>
              <a:t>para </a:t>
            </a:r>
            <a:r>
              <a:rPr dirty="0" sz="1800" spc="-25">
                <a:latin typeface="Lucida Sans Unicode"/>
                <a:cs typeface="Lucida Sans Unicode"/>
              </a:rPr>
              <a:t>reciclar </a:t>
            </a:r>
            <a:r>
              <a:rPr dirty="0" sz="1800" spc="-2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desechos es el </a:t>
            </a:r>
            <a:r>
              <a:rPr dirty="0" sz="1800" spc="-35">
                <a:latin typeface="Lucida Sans Unicode"/>
                <a:cs typeface="Lucida Sans Unicode"/>
              </a:rPr>
              <a:t>compostaje, </a:t>
            </a:r>
            <a:r>
              <a:rPr dirty="0" sz="1800" spc="-15">
                <a:latin typeface="Lucida Sans Unicode"/>
                <a:cs typeface="Lucida Sans Unicode"/>
              </a:rPr>
              <a:t>donde </a:t>
            </a:r>
            <a:r>
              <a:rPr dirty="0" sz="1800" spc="-45">
                <a:latin typeface="Lucida Sans Unicode"/>
                <a:cs typeface="Lucida Sans Unicode"/>
              </a:rPr>
              <a:t>los </a:t>
            </a:r>
            <a:r>
              <a:rPr dirty="0" sz="1800" spc="-25">
                <a:latin typeface="Lucida Sans Unicode"/>
                <a:cs typeface="Lucida Sans Unicode"/>
              </a:rPr>
              <a:t>desechos </a:t>
            </a:r>
            <a:r>
              <a:rPr dirty="0" sz="1800" spc="-20">
                <a:latin typeface="Lucida Sans Unicode"/>
                <a:cs typeface="Lucida Sans Unicode"/>
              </a:rPr>
              <a:t> biodegradables </a:t>
            </a:r>
            <a:r>
              <a:rPr dirty="0" sz="1800" spc="-25">
                <a:latin typeface="Lucida Sans Unicode"/>
                <a:cs typeface="Lucida Sans Unicode"/>
              </a:rPr>
              <a:t>se </a:t>
            </a:r>
            <a:r>
              <a:rPr dirty="0" sz="1800" spc="-20">
                <a:latin typeface="Lucida Sans Unicode"/>
                <a:cs typeface="Lucida Sans Unicode"/>
              </a:rPr>
              <a:t>descomponen </a:t>
            </a:r>
            <a:r>
              <a:rPr dirty="0" sz="1800" spc="-25">
                <a:latin typeface="Lucida Sans Unicode"/>
                <a:cs typeface="Lucida Sans Unicode"/>
              </a:rPr>
              <a:t>biológicamente y </a:t>
            </a:r>
            <a:r>
              <a:rPr dirty="0" sz="1800" spc="-20">
                <a:latin typeface="Lucida Sans Unicode"/>
                <a:cs typeface="Lucida Sans Unicode"/>
              </a:rPr>
              <a:t> conducen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15">
                <a:latin typeface="Lucida Sans Unicode"/>
                <a:cs typeface="Lucida Sans Unicode"/>
              </a:rPr>
              <a:t>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la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formación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compost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rico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en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nutrientes.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408" y="625602"/>
            <a:ext cx="174180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35">
                <a:solidFill>
                  <a:srgbClr val="84B940"/>
                </a:solidFill>
              </a:rPr>
              <a:t>2.</a:t>
            </a:r>
            <a:r>
              <a:rPr dirty="0" sz="3400" spc="-150">
                <a:solidFill>
                  <a:srgbClr val="84B940"/>
                </a:solidFill>
              </a:rPr>
              <a:t> </a:t>
            </a:r>
            <a:r>
              <a:rPr dirty="0" sz="3400" spc="20">
                <a:solidFill>
                  <a:srgbClr val="84B940"/>
                </a:solidFill>
              </a:rPr>
              <a:t>Cómo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324408" y="1233678"/>
            <a:ext cx="2357120" cy="1382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05" b="1">
                <a:solidFill>
                  <a:srgbClr val="84B940"/>
                </a:solidFill>
                <a:latin typeface="Arial"/>
                <a:cs typeface="Arial"/>
              </a:rPr>
              <a:t>administrar</a:t>
            </a:r>
            <a:r>
              <a:rPr dirty="0" sz="2500" spc="-8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500" spc="-20" b="1">
                <a:solidFill>
                  <a:srgbClr val="84B940"/>
                </a:solidFill>
                <a:latin typeface="Arial"/>
                <a:cs typeface="Arial"/>
              </a:rPr>
              <a:t>su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dirty="0" sz="1800" spc="-5" b="1">
                <a:solidFill>
                  <a:srgbClr val="84B940"/>
                </a:solidFill>
                <a:latin typeface="Arial"/>
                <a:cs typeface="Arial"/>
              </a:rPr>
              <a:t>costes</a:t>
            </a:r>
            <a:r>
              <a:rPr dirty="0" sz="1800" spc="-7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84B940"/>
                </a:solidFill>
                <a:latin typeface="Arial"/>
                <a:cs typeface="Arial"/>
              </a:rPr>
              <a:t>de</a:t>
            </a:r>
            <a:r>
              <a:rPr dirty="0" sz="1800" spc="-6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800" spc="15" b="1">
                <a:solidFill>
                  <a:srgbClr val="84B940"/>
                </a:solidFill>
                <a:latin typeface="Arial"/>
                <a:cs typeface="Arial"/>
              </a:rPr>
              <a:t>residuos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 spc="40" b="1">
                <a:solidFill>
                  <a:srgbClr val="84B940"/>
                </a:solidFill>
                <a:latin typeface="Arial"/>
                <a:cs typeface="Arial"/>
              </a:rPr>
              <a:t>¿efectivamente?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4607" y="3812666"/>
            <a:ext cx="5618480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  <a:spcBef>
                <a:spcPts val="100"/>
              </a:spcBef>
            </a:pPr>
            <a:r>
              <a:rPr dirty="0" sz="1600" spc="25" b="1">
                <a:solidFill>
                  <a:srgbClr val="639F43"/>
                </a:solidFill>
                <a:latin typeface="Arial"/>
                <a:cs typeface="Arial"/>
              </a:rPr>
              <a:t>Veamos</a:t>
            </a:r>
            <a:r>
              <a:rPr dirty="0" sz="160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639F43"/>
                </a:solidFill>
                <a:latin typeface="Arial"/>
                <a:cs typeface="Arial"/>
              </a:rPr>
              <a:t>algunas</a:t>
            </a:r>
            <a:r>
              <a:rPr dirty="0" sz="160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639F43"/>
                </a:solidFill>
                <a:latin typeface="Arial"/>
                <a:cs typeface="Arial"/>
              </a:rPr>
              <a:t>aplicaciones</a:t>
            </a:r>
            <a:r>
              <a:rPr dirty="0" sz="160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639F43"/>
                </a:solidFill>
                <a:latin typeface="Arial"/>
                <a:cs typeface="Arial"/>
              </a:rPr>
              <a:t>prácticas</a:t>
            </a:r>
            <a:r>
              <a:rPr dirty="0" sz="16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639F43"/>
                </a:solidFill>
                <a:latin typeface="Arial"/>
                <a:cs typeface="Arial"/>
              </a:rPr>
              <a:t>de</a:t>
            </a:r>
            <a:r>
              <a:rPr dirty="0" sz="160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639F43"/>
                </a:solidFill>
                <a:latin typeface="Arial"/>
                <a:cs typeface="Arial"/>
              </a:rPr>
              <a:t>residuos</a:t>
            </a:r>
            <a:r>
              <a:rPr dirty="0" sz="160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639F43"/>
                </a:solidFill>
                <a:latin typeface="Arial"/>
                <a:cs typeface="Arial"/>
              </a:rPr>
              <a:t>que </a:t>
            </a:r>
            <a:r>
              <a:rPr dirty="0" sz="1600" spc="-43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639F43"/>
                </a:solidFill>
                <a:latin typeface="Arial"/>
                <a:cs typeface="Arial"/>
              </a:rPr>
              <a:t>puede</a:t>
            </a:r>
            <a:r>
              <a:rPr dirty="0" sz="1600" spc="-3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639F43"/>
                </a:solidFill>
                <a:latin typeface="Arial"/>
                <a:cs typeface="Arial"/>
              </a:rPr>
              <a:t>adoptar</a:t>
            </a:r>
            <a:r>
              <a:rPr dirty="0" sz="1600" spc="-3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639F43"/>
                </a:solidFill>
                <a:latin typeface="Arial"/>
                <a:cs typeface="Arial"/>
              </a:rPr>
              <a:t>con</a:t>
            </a:r>
            <a:r>
              <a:rPr dirty="0" sz="1600" spc="-3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639F43"/>
                </a:solidFill>
                <a:latin typeface="Arial"/>
                <a:cs typeface="Arial"/>
              </a:rPr>
              <a:t>bastante</a:t>
            </a:r>
            <a:r>
              <a:rPr dirty="0" sz="1600" spc="-3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639F43"/>
                </a:solidFill>
                <a:latin typeface="Arial"/>
                <a:cs typeface="Arial"/>
              </a:rPr>
              <a:t>facilidad...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95737" y="6487539"/>
            <a:ext cx="2704465" cy="370840"/>
            <a:chOff x="4795737" y="6487539"/>
            <a:chExt cx="2704465" cy="370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737" y="6487539"/>
              <a:ext cx="2704156" cy="1279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9" y="6608062"/>
              <a:ext cx="320039" cy="24993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15695" y="2154935"/>
            <a:ext cx="3261360" cy="4703445"/>
          </a:xfrm>
          <a:custGeom>
            <a:avLst/>
            <a:gdLst/>
            <a:ahLst/>
            <a:cxnLst/>
            <a:rect l="l" t="t" r="r" b="b"/>
            <a:pathLst>
              <a:path w="3261360" h="4703445">
                <a:moveTo>
                  <a:pt x="3261360" y="0"/>
                </a:moveTo>
                <a:lnTo>
                  <a:pt x="0" y="0"/>
                </a:lnTo>
                <a:lnTo>
                  <a:pt x="0" y="4703064"/>
                </a:lnTo>
                <a:lnTo>
                  <a:pt x="3261360" y="4703064"/>
                </a:lnTo>
                <a:lnTo>
                  <a:pt x="3261360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14088" y="2154935"/>
            <a:ext cx="3264535" cy="4703445"/>
          </a:xfrm>
          <a:custGeom>
            <a:avLst/>
            <a:gdLst/>
            <a:ahLst/>
            <a:cxnLst/>
            <a:rect l="l" t="t" r="r" b="b"/>
            <a:pathLst>
              <a:path w="3264534" h="4703445">
                <a:moveTo>
                  <a:pt x="3264408" y="0"/>
                </a:moveTo>
                <a:lnTo>
                  <a:pt x="0" y="0"/>
                </a:lnTo>
                <a:lnTo>
                  <a:pt x="0" y="4703064"/>
                </a:lnTo>
                <a:lnTo>
                  <a:pt x="3264408" y="4703064"/>
                </a:lnTo>
                <a:lnTo>
                  <a:pt x="3264408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14943" y="2124455"/>
            <a:ext cx="3261360" cy="4733925"/>
          </a:xfrm>
          <a:custGeom>
            <a:avLst/>
            <a:gdLst/>
            <a:ahLst/>
            <a:cxnLst/>
            <a:rect l="l" t="t" r="r" b="b"/>
            <a:pathLst>
              <a:path w="3261359" h="4733925">
                <a:moveTo>
                  <a:pt x="3261359" y="0"/>
                </a:moveTo>
                <a:lnTo>
                  <a:pt x="0" y="0"/>
                </a:lnTo>
                <a:lnTo>
                  <a:pt x="0" y="4733544"/>
                </a:lnTo>
                <a:lnTo>
                  <a:pt x="3261359" y="4733544"/>
                </a:lnTo>
                <a:lnTo>
                  <a:pt x="3261359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49352" y="18288"/>
            <a:ext cx="3728085" cy="2136775"/>
            <a:chOff x="149352" y="18288"/>
            <a:chExt cx="3728085" cy="21367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6" y="18288"/>
              <a:ext cx="3261360" cy="21366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5448" y="326135"/>
              <a:ext cx="890269" cy="847725"/>
            </a:xfrm>
            <a:custGeom>
              <a:avLst/>
              <a:gdLst/>
              <a:ahLst/>
              <a:cxnLst/>
              <a:rect l="l" t="t" r="r" b="b"/>
              <a:pathLst>
                <a:path w="890269" h="847725">
                  <a:moveTo>
                    <a:pt x="445008" y="0"/>
                  </a:moveTo>
                  <a:lnTo>
                    <a:pt x="396519" y="2486"/>
                  </a:lnTo>
                  <a:lnTo>
                    <a:pt x="349543" y="9774"/>
                  </a:lnTo>
                  <a:lnTo>
                    <a:pt x="304351" y="21604"/>
                  </a:lnTo>
                  <a:lnTo>
                    <a:pt x="261214" y="37717"/>
                  </a:lnTo>
                  <a:lnTo>
                    <a:pt x="220404" y="57855"/>
                  </a:lnTo>
                  <a:lnTo>
                    <a:pt x="182192" y="81759"/>
                  </a:lnTo>
                  <a:lnTo>
                    <a:pt x="146850" y="109170"/>
                  </a:lnTo>
                  <a:lnTo>
                    <a:pt x="114649" y="139830"/>
                  </a:lnTo>
                  <a:lnTo>
                    <a:pt x="85860" y="173479"/>
                  </a:lnTo>
                  <a:lnTo>
                    <a:pt x="60756" y="209860"/>
                  </a:lnTo>
                  <a:lnTo>
                    <a:pt x="39608" y="248713"/>
                  </a:lnTo>
                  <a:lnTo>
                    <a:pt x="22686" y="289779"/>
                  </a:lnTo>
                  <a:lnTo>
                    <a:pt x="10264" y="332800"/>
                  </a:lnTo>
                  <a:lnTo>
                    <a:pt x="2611" y="377517"/>
                  </a:lnTo>
                  <a:lnTo>
                    <a:pt x="0" y="423672"/>
                  </a:lnTo>
                  <a:lnTo>
                    <a:pt x="2611" y="469826"/>
                  </a:lnTo>
                  <a:lnTo>
                    <a:pt x="10264" y="514543"/>
                  </a:lnTo>
                  <a:lnTo>
                    <a:pt x="22686" y="557564"/>
                  </a:lnTo>
                  <a:lnTo>
                    <a:pt x="39608" y="598630"/>
                  </a:lnTo>
                  <a:lnTo>
                    <a:pt x="60756" y="637483"/>
                  </a:lnTo>
                  <a:lnTo>
                    <a:pt x="85860" y="673864"/>
                  </a:lnTo>
                  <a:lnTo>
                    <a:pt x="114649" y="707513"/>
                  </a:lnTo>
                  <a:lnTo>
                    <a:pt x="146850" y="738173"/>
                  </a:lnTo>
                  <a:lnTo>
                    <a:pt x="182192" y="765584"/>
                  </a:lnTo>
                  <a:lnTo>
                    <a:pt x="220404" y="789488"/>
                  </a:lnTo>
                  <a:lnTo>
                    <a:pt x="261214" y="809626"/>
                  </a:lnTo>
                  <a:lnTo>
                    <a:pt x="304351" y="825739"/>
                  </a:lnTo>
                  <a:lnTo>
                    <a:pt x="349543" y="837569"/>
                  </a:lnTo>
                  <a:lnTo>
                    <a:pt x="396519" y="844857"/>
                  </a:lnTo>
                  <a:lnTo>
                    <a:pt x="445008" y="847344"/>
                  </a:lnTo>
                  <a:lnTo>
                    <a:pt x="493496" y="844857"/>
                  </a:lnTo>
                  <a:lnTo>
                    <a:pt x="540472" y="837569"/>
                  </a:lnTo>
                  <a:lnTo>
                    <a:pt x="585664" y="825739"/>
                  </a:lnTo>
                  <a:lnTo>
                    <a:pt x="628801" y="809626"/>
                  </a:lnTo>
                  <a:lnTo>
                    <a:pt x="669611" y="789488"/>
                  </a:lnTo>
                  <a:lnTo>
                    <a:pt x="707823" y="765584"/>
                  </a:lnTo>
                  <a:lnTo>
                    <a:pt x="743165" y="738173"/>
                  </a:lnTo>
                  <a:lnTo>
                    <a:pt x="775366" y="707513"/>
                  </a:lnTo>
                  <a:lnTo>
                    <a:pt x="804155" y="673864"/>
                  </a:lnTo>
                  <a:lnTo>
                    <a:pt x="829259" y="637483"/>
                  </a:lnTo>
                  <a:lnTo>
                    <a:pt x="850407" y="598630"/>
                  </a:lnTo>
                  <a:lnTo>
                    <a:pt x="867329" y="557564"/>
                  </a:lnTo>
                  <a:lnTo>
                    <a:pt x="879751" y="514543"/>
                  </a:lnTo>
                  <a:lnTo>
                    <a:pt x="887404" y="469826"/>
                  </a:lnTo>
                  <a:lnTo>
                    <a:pt x="890016" y="423672"/>
                  </a:lnTo>
                  <a:lnTo>
                    <a:pt x="887404" y="377517"/>
                  </a:lnTo>
                  <a:lnTo>
                    <a:pt x="879751" y="332800"/>
                  </a:lnTo>
                  <a:lnTo>
                    <a:pt x="867329" y="289779"/>
                  </a:lnTo>
                  <a:lnTo>
                    <a:pt x="850407" y="248713"/>
                  </a:lnTo>
                  <a:lnTo>
                    <a:pt x="829259" y="209860"/>
                  </a:lnTo>
                  <a:lnTo>
                    <a:pt x="804155" y="173479"/>
                  </a:lnTo>
                  <a:lnTo>
                    <a:pt x="775366" y="139830"/>
                  </a:lnTo>
                  <a:lnTo>
                    <a:pt x="743165" y="109170"/>
                  </a:lnTo>
                  <a:lnTo>
                    <a:pt x="707823" y="81759"/>
                  </a:lnTo>
                  <a:lnTo>
                    <a:pt x="669611" y="57855"/>
                  </a:lnTo>
                  <a:lnTo>
                    <a:pt x="628801" y="37717"/>
                  </a:lnTo>
                  <a:lnTo>
                    <a:pt x="585664" y="21604"/>
                  </a:lnTo>
                  <a:lnTo>
                    <a:pt x="540472" y="9774"/>
                  </a:lnTo>
                  <a:lnTo>
                    <a:pt x="493496" y="2486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5448" y="326135"/>
              <a:ext cx="890269" cy="847725"/>
            </a:xfrm>
            <a:custGeom>
              <a:avLst/>
              <a:gdLst/>
              <a:ahLst/>
              <a:cxnLst/>
              <a:rect l="l" t="t" r="r" b="b"/>
              <a:pathLst>
                <a:path w="890269" h="847725">
                  <a:moveTo>
                    <a:pt x="0" y="423672"/>
                  </a:moveTo>
                  <a:lnTo>
                    <a:pt x="2611" y="377517"/>
                  </a:lnTo>
                  <a:lnTo>
                    <a:pt x="10264" y="332800"/>
                  </a:lnTo>
                  <a:lnTo>
                    <a:pt x="22686" y="289779"/>
                  </a:lnTo>
                  <a:lnTo>
                    <a:pt x="39608" y="248713"/>
                  </a:lnTo>
                  <a:lnTo>
                    <a:pt x="60756" y="209860"/>
                  </a:lnTo>
                  <a:lnTo>
                    <a:pt x="85860" y="173479"/>
                  </a:lnTo>
                  <a:lnTo>
                    <a:pt x="114649" y="139830"/>
                  </a:lnTo>
                  <a:lnTo>
                    <a:pt x="146850" y="109170"/>
                  </a:lnTo>
                  <a:lnTo>
                    <a:pt x="182192" y="81759"/>
                  </a:lnTo>
                  <a:lnTo>
                    <a:pt x="220404" y="57855"/>
                  </a:lnTo>
                  <a:lnTo>
                    <a:pt x="261214" y="37717"/>
                  </a:lnTo>
                  <a:lnTo>
                    <a:pt x="304351" y="21604"/>
                  </a:lnTo>
                  <a:lnTo>
                    <a:pt x="349543" y="9774"/>
                  </a:lnTo>
                  <a:lnTo>
                    <a:pt x="396519" y="2486"/>
                  </a:lnTo>
                  <a:lnTo>
                    <a:pt x="445008" y="0"/>
                  </a:lnTo>
                  <a:lnTo>
                    <a:pt x="493496" y="2486"/>
                  </a:lnTo>
                  <a:lnTo>
                    <a:pt x="540472" y="9774"/>
                  </a:lnTo>
                  <a:lnTo>
                    <a:pt x="585664" y="21604"/>
                  </a:lnTo>
                  <a:lnTo>
                    <a:pt x="628801" y="37717"/>
                  </a:lnTo>
                  <a:lnTo>
                    <a:pt x="669611" y="57855"/>
                  </a:lnTo>
                  <a:lnTo>
                    <a:pt x="707823" y="81759"/>
                  </a:lnTo>
                  <a:lnTo>
                    <a:pt x="743165" y="109170"/>
                  </a:lnTo>
                  <a:lnTo>
                    <a:pt x="775366" y="139830"/>
                  </a:lnTo>
                  <a:lnTo>
                    <a:pt x="804155" y="173479"/>
                  </a:lnTo>
                  <a:lnTo>
                    <a:pt x="829259" y="209860"/>
                  </a:lnTo>
                  <a:lnTo>
                    <a:pt x="850407" y="248713"/>
                  </a:lnTo>
                  <a:lnTo>
                    <a:pt x="867329" y="289779"/>
                  </a:lnTo>
                  <a:lnTo>
                    <a:pt x="879751" y="332800"/>
                  </a:lnTo>
                  <a:lnTo>
                    <a:pt x="887404" y="377517"/>
                  </a:lnTo>
                  <a:lnTo>
                    <a:pt x="890016" y="423672"/>
                  </a:lnTo>
                  <a:lnTo>
                    <a:pt x="887404" y="469826"/>
                  </a:lnTo>
                  <a:lnTo>
                    <a:pt x="879751" y="514543"/>
                  </a:lnTo>
                  <a:lnTo>
                    <a:pt x="867329" y="557564"/>
                  </a:lnTo>
                  <a:lnTo>
                    <a:pt x="850407" y="598630"/>
                  </a:lnTo>
                  <a:lnTo>
                    <a:pt x="829259" y="637483"/>
                  </a:lnTo>
                  <a:lnTo>
                    <a:pt x="804155" y="673864"/>
                  </a:lnTo>
                  <a:lnTo>
                    <a:pt x="775366" y="707513"/>
                  </a:lnTo>
                  <a:lnTo>
                    <a:pt x="743165" y="738173"/>
                  </a:lnTo>
                  <a:lnTo>
                    <a:pt x="707823" y="765584"/>
                  </a:lnTo>
                  <a:lnTo>
                    <a:pt x="669611" y="789488"/>
                  </a:lnTo>
                  <a:lnTo>
                    <a:pt x="628801" y="809626"/>
                  </a:lnTo>
                  <a:lnTo>
                    <a:pt x="585664" y="825739"/>
                  </a:lnTo>
                  <a:lnTo>
                    <a:pt x="540472" y="837569"/>
                  </a:lnTo>
                  <a:lnTo>
                    <a:pt x="493496" y="844857"/>
                  </a:lnTo>
                  <a:lnTo>
                    <a:pt x="445008" y="847344"/>
                  </a:lnTo>
                  <a:lnTo>
                    <a:pt x="396519" y="844857"/>
                  </a:lnTo>
                  <a:lnTo>
                    <a:pt x="349543" y="837569"/>
                  </a:lnTo>
                  <a:lnTo>
                    <a:pt x="304351" y="825739"/>
                  </a:lnTo>
                  <a:lnTo>
                    <a:pt x="261214" y="809626"/>
                  </a:lnTo>
                  <a:lnTo>
                    <a:pt x="220404" y="789488"/>
                  </a:lnTo>
                  <a:lnTo>
                    <a:pt x="182192" y="765584"/>
                  </a:lnTo>
                  <a:lnTo>
                    <a:pt x="146850" y="738173"/>
                  </a:lnTo>
                  <a:lnTo>
                    <a:pt x="114649" y="707513"/>
                  </a:lnTo>
                  <a:lnTo>
                    <a:pt x="85860" y="673864"/>
                  </a:lnTo>
                  <a:lnTo>
                    <a:pt x="60756" y="637483"/>
                  </a:lnTo>
                  <a:lnTo>
                    <a:pt x="39608" y="598630"/>
                  </a:lnTo>
                  <a:lnTo>
                    <a:pt x="22686" y="557564"/>
                  </a:lnTo>
                  <a:lnTo>
                    <a:pt x="10264" y="514543"/>
                  </a:lnTo>
                  <a:lnTo>
                    <a:pt x="2611" y="469826"/>
                  </a:lnTo>
                  <a:lnTo>
                    <a:pt x="0" y="423672"/>
                  </a:lnTo>
                  <a:close/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062984" y="0"/>
            <a:ext cx="3716020" cy="2155190"/>
            <a:chOff x="4062984" y="0"/>
            <a:chExt cx="3716020" cy="215519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4088" y="0"/>
              <a:ext cx="3264408" cy="21549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69080" y="326136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446532" y="0"/>
                  </a:moveTo>
                  <a:lnTo>
                    <a:pt x="397873" y="2486"/>
                  </a:lnTo>
                  <a:lnTo>
                    <a:pt x="350734" y="9774"/>
                  </a:lnTo>
                  <a:lnTo>
                    <a:pt x="305385" y="21604"/>
                  </a:lnTo>
                  <a:lnTo>
                    <a:pt x="262099" y="37717"/>
                  </a:lnTo>
                  <a:lnTo>
                    <a:pt x="221149" y="57855"/>
                  </a:lnTo>
                  <a:lnTo>
                    <a:pt x="182806" y="81759"/>
                  </a:lnTo>
                  <a:lnTo>
                    <a:pt x="147344" y="109170"/>
                  </a:lnTo>
                  <a:lnTo>
                    <a:pt x="115034" y="139830"/>
                  </a:lnTo>
                  <a:lnTo>
                    <a:pt x="86148" y="173479"/>
                  </a:lnTo>
                  <a:lnTo>
                    <a:pt x="60960" y="209860"/>
                  </a:lnTo>
                  <a:lnTo>
                    <a:pt x="39740" y="248713"/>
                  </a:lnTo>
                  <a:lnTo>
                    <a:pt x="22762" y="289779"/>
                  </a:lnTo>
                  <a:lnTo>
                    <a:pt x="10298" y="332800"/>
                  </a:lnTo>
                  <a:lnTo>
                    <a:pt x="2619" y="377517"/>
                  </a:lnTo>
                  <a:lnTo>
                    <a:pt x="0" y="423672"/>
                  </a:lnTo>
                  <a:lnTo>
                    <a:pt x="2619" y="469826"/>
                  </a:lnTo>
                  <a:lnTo>
                    <a:pt x="10298" y="514543"/>
                  </a:lnTo>
                  <a:lnTo>
                    <a:pt x="22762" y="557564"/>
                  </a:lnTo>
                  <a:lnTo>
                    <a:pt x="39740" y="598630"/>
                  </a:lnTo>
                  <a:lnTo>
                    <a:pt x="60959" y="637483"/>
                  </a:lnTo>
                  <a:lnTo>
                    <a:pt x="86148" y="673864"/>
                  </a:lnTo>
                  <a:lnTo>
                    <a:pt x="115034" y="707513"/>
                  </a:lnTo>
                  <a:lnTo>
                    <a:pt x="147344" y="738173"/>
                  </a:lnTo>
                  <a:lnTo>
                    <a:pt x="182806" y="765584"/>
                  </a:lnTo>
                  <a:lnTo>
                    <a:pt x="221149" y="789488"/>
                  </a:lnTo>
                  <a:lnTo>
                    <a:pt x="262099" y="809626"/>
                  </a:lnTo>
                  <a:lnTo>
                    <a:pt x="305385" y="825739"/>
                  </a:lnTo>
                  <a:lnTo>
                    <a:pt x="350734" y="837569"/>
                  </a:lnTo>
                  <a:lnTo>
                    <a:pt x="397873" y="844857"/>
                  </a:lnTo>
                  <a:lnTo>
                    <a:pt x="446532" y="847344"/>
                  </a:lnTo>
                  <a:lnTo>
                    <a:pt x="495190" y="844857"/>
                  </a:lnTo>
                  <a:lnTo>
                    <a:pt x="542329" y="837569"/>
                  </a:lnTo>
                  <a:lnTo>
                    <a:pt x="587678" y="825739"/>
                  </a:lnTo>
                  <a:lnTo>
                    <a:pt x="630964" y="809626"/>
                  </a:lnTo>
                  <a:lnTo>
                    <a:pt x="671914" y="789488"/>
                  </a:lnTo>
                  <a:lnTo>
                    <a:pt x="710257" y="765584"/>
                  </a:lnTo>
                  <a:lnTo>
                    <a:pt x="745719" y="738173"/>
                  </a:lnTo>
                  <a:lnTo>
                    <a:pt x="778029" y="707513"/>
                  </a:lnTo>
                  <a:lnTo>
                    <a:pt x="806915" y="673864"/>
                  </a:lnTo>
                  <a:lnTo>
                    <a:pt x="832104" y="637483"/>
                  </a:lnTo>
                  <a:lnTo>
                    <a:pt x="853323" y="598630"/>
                  </a:lnTo>
                  <a:lnTo>
                    <a:pt x="870301" y="557564"/>
                  </a:lnTo>
                  <a:lnTo>
                    <a:pt x="882765" y="514543"/>
                  </a:lnTo>
                  <a:lnTo>
                    <a:pt x="890444" y="469826"/>
                  </a:lnTo>
                  <a:lnTo>
                    <a:pt x="893064" y="423672"/>
                  </a:lnTo>
                  <a:lnTo>
                    <a:pt x="890444" y="377517"/>
                  </a:lnTo>
                  <a:lnTo>
                    <a:pt x="882765" y="332800"/>
                  </a:lnTo>
                  <a:lnTo>
                    <a:pt x="870301" y="289779"/>
                  </a:lnTo>
                  <a:lnTo>
                    <a:pt x="853323" y="248713"/>
                  </a:lnTo>
                  <a:lnTo>
                    <a:pt x="832104" y="209860"/>
                  </a:lnTo>
                  <a:lnTo>
                    <a:pt x="806915" y="173479"/>
                  </a:lnTo>
                  <a:lnTo>
                    <a:pt x="778029" y="139830"/>
                  </a:lnTo>
                  <a:lnTo>
                    <a:pt x="745719" y="109170"/>
                  </a:lnTo>
                  <a:lnTo>
                    <a:pt x="710257" y="81759"/>
                  </a:lnTo>
                  <a:lnTo>
                    <a:pt x="671914" y="57855"/>
                  </a:lnTo>
                  <a:lnTo>
                    <a:pt x="630964" y="37717"/>
                  </a:lnTo>
                  <a:lnTo>
                    <a:pt x="587678" y="21604"/>
                  </a:lnTo>
                  <a:lnTo>
                    <a:pt x="542329" y="9774"/>
                  </a:lnTo>
                  <a:lnTo>
                    <a:pt x="495190" y="2486"/>
                  </a:lnTo>
                  <a:lnTo>
                    <a:pt x="446532" y="0"/>
                  </a:lnTo>
                  <a:close/>
                </a:path>
              </a:pathLst>
            </a:custGeom>
            <a:solidFill>
              <a:srgbClr val="0A5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69080" y="326136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0" y="423672"/>
                  </a:moveTo>
                  <a:lnTo>
                    <a:pt x="2619" y="377517"/>
                  </a:lnTo>
                  <a:lnTo>
                    <a:pt x="10298" y="332800"/>
                  </a:lnTo>
                  <a:lnTo>
                    <a:pt x="22762" y="289779"/>
                  </a:lnTo>
                  <a:lnTo>
                    <a:pt x="39740" y="248713"/>
                  </a:lnTo>
                  <a:lnTo>
                    <a:pt x="60960" y="209860"/>
                  </a:lnTo>
                  <a:lnTo>
                    <a:pt x="86148" y="173479"/>
                  </a:lnTo>
                  <a:lnTo>
                    <a:pt x="115034" y="139830"/>
                  </a:lnTo>
                  <a:lnTo>
                    <a:pt x="147344" y="109170"/>
                  </a:lnTo>
                  <a:lnTo>
                    <a:pt x="182806" y="81759"/>
                  </a:lnTo>
                  <a:lnTo>
                    <a:pt x="221149" y="57855"/>
                  </a:lnTo>
                  <a:lnTo>
                    <a:pt x="262099" y="37717"/>
                  </a:lnTo>
                  <a:lnTo>
                    <a:pt x="305385" y="21604"/>
                  </a:lnTo>
                  <a:lnTo>
                    <a:pt x="350734" y="9774"/>
                  </a:lnTo>
                  <a:lnTo>
                    <a:pt x="397873" y="2486"/>
                  </a:lnTo>
                  <a:lnTo>
                    <a:pt x="446532" y="0"/>
                  </a:lnTo>
                  <a:lnTo>
                    <a:pt x="495190" y="2486"/>
                  </a:lnTo>
                  <a:lnTo>
                    <a:pt x="542329" y="9774"/>
                  </a:lnTo>
                  <a:lnTo>
                    <a:pt x="587678" y="21604"/>
                  </a:lnTo>
                  <a:lnTo>
                    <a:pt x="630964" y="37717"/>
                  </a:lnTo>
                  <a:lnTo>
                    <a:pt x="671914" y="57855"/>
                  </a:lnTo>
                  <a:lnTo>
                    <a:pt x="710257" y="81759"/>
                  </a:lnTo>
                  <a:lnTo>
                    <a:pt x="745719" y="109170"/>
                  </a:lnTo>
                  <a:lnTo>
                    <a:pt x="778029" y="139830"/>
                  </a:lnTo>
                  <a:lnTo>
                    <a:pt x="806915" y="173479"/>
                  </a:lnTo>
                  <a:lnTo>
                    <a:pt x="832104" y="209860"/>
                  </a:lnTo>
                  <a:lnTo>
                    <a:pt x="853323" y="248713"/>
                  </a:lnTo>
                  <a:lnTo>
                    <a:pt x="870301" y="289779"/>
                  </a:lnTo>
                  <a:lnTo>
                    <a:pt x="882765" y="332800"/>
                  </a:lnTo>
                  <a:lnTo>
                    <a:pt x="890444" y="377517"/>
                  </a:lnTo>
                  <a:lnTo>
                    <a:pt x="893064" y="423672"/>
                  </a:lnTo>
                  <a:lnTo>
                    <a:pt x="890444" y="469826"/>
                  </a:lnTo>
                  <a:lnTo>
                    <a:pt x="882765" y="514543"/>
                  </a:lnTo>
                  <a:lnTo>
                    <a:pt x="870301" y="557564"/>
                  </a:lnTo>
                  <a:lnTo>
                    <a:pt x="853323" y="598630"/>
                  </a:lnTo>
                  <a:lnTo>
                    <a:pt x="832104" y="637483"/>
                  </a:lnTo>
                  <a:lnTo>
                    <a:pt x="806915" y="673864"/>
                  </a:lnTo>
                  <a:lnTo>
                    <a:pt x="778029" y="707513"/>
                  </a:lnTo>
                  <a:lnTo>
                    <a:pt x="745719" y="738173"/>
                  </a:lnTo>
                  <a:lnTo>
                    <a:pt x="710257" y="765584"/>
                  </a:lnTo>
                  <a:lnTo>
                    <a:pt x="671914" y="789488"/>
                  </a:lnTo>
                  <a:lnTo>
                    <a:pt x="630964" y="809626"/>
                  </a:lnTo>
                  <a:lnTo>
                    <a:pt x="587678" y="825739"/>
                  </a:lnTo>
                  <a:lnTo>
                    <a:pt x="542329" y="837569"/>
                  </a:lnTo>
                  <a:lnTo>
                    <a:pt x="495190" y="844857"/>
                  </a:lnTo>
                  <a:lnTo>
                    <a:pt x="446532" y="847344"/>
                  </a:lnTo>
                  <a:lnTo>
                    <a:pt x="397873" y="844857"/>
                  </a:lnTo>
                  <a:lnTo>
                    <a:pt x="350734" y="837569"/>
                  </a:lnTo>
                  <a:lnTo>
                    <a:pt x="305385" y="825739"/>
                  </a:lnTo>
                  <a:lnTo>
                    <a:pt x="262099" y="809626"/>
                  </a:lnTo>
                  <a:lnTo>
                    <a:pt x="221149" y="789488"/>
                  </a:lnTo>
                  <a:lnTo>
                    <a:pt x="182806" y="765584"/>
                  </a:lnTo>
                  <a:lnTo>
                    <a:pt x="147344" y="738173"/>
                  </a:lnTo>
                  <a:lnTo>
                    <a:pt x="115034" y="707513"/>
                  </a:lnTo>
                  <a:lnTo>
                    <a:pt x="86148" y="673864"/>
                  </a:lnTo>
                  <a:lnTo>
                    <a:pt x="60959" y="637483"/>
                  </a:lnTo>
                  <a:lnTo>
                    <a:pt x="39740" y="598630"/>
                  </a:lnTo>
                  <a:lnTo>
                    <a:pt x="22762" y="557564"/>
                  </a:lnTo>
                  <a:lnTo>
                    <a:pt x="10298" y="514543"/>
                  </a:lnTo>
                  <a:lnTo>
                    <a:pt x="2619" y="469826"/>
                  </a:lnTo>
                  <a:lnTo>
                    <a:pt x="0" y="423672"/>
                  </a:lnTo>
                  <a:close/>
                </a:path>
              </a:pathLst>
            </a:custGeom>
            <a:ln w="12191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7876031" y="0"/>
            <a:ext cx="3700779" cy="2155190"/>
            <a:chOff x="7876031" y="0"/>
            <a:chExt cx="3700779" cy="215519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7135" y="0"/>
              <a:ext cx="3249168" cy="21549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882127" y="377952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446531" y="0"/>
                  </a:moveTo>
                  <a:lnTo>
                    <a:pt x="397873" y="2486"/>
                  </a:lnTo>
                  <a:lnTo>
                    <a:pt x="350734" y="9774"/>
                  </a:lnTo>
                  <a:lnTo>
                    <a:pt x="305385" y="21604"/>
                  </a:lnTo>
                  <a:lnTo>
                    <a:pt x="262099" y="37717"/>
                  </a:lnTo>
                  <a:lnTo>
                    <a:pt x="221149" y="57855"/>
                  </a:lnTo>
                  <a:lnTo>
                    <a:pt x="182806" y="81759"/>
                  </a:lnTo>
                  <a:lnTo>
                    <a:pt x="147344" y="109170"/>
                  </a:lnTo>
                  <a:lnTo>
                    <a:pt x="115034" y="139830"/>
                  </a:lnTo>
                  <a:lnTo>
                    <a:pt x="86148" y="173479"/>
                  </a:lnTo>
                  <a:lnTo>
                    <a:pt x="60960" y="209860"/>
                  </a:lnTo>
                  <a:lnTo>
                    <a:pt x="39740" y="248713"/>
                  </a:lnTo>
                  <a:lnTo>
                    <a:pt x="22762" y="289779"/>
                  </a:lnTo>
                  <a:lnTo>
                    <a:pt x="10298" y="332800"/>
                  </a:lnTo>
                  <a:lnTo>
                    <a:pt x="2619" y="377517"/>
                  </a:lnTo>
                  <a:lnTo>
                    <a:pt x="0" y="423672"/>
                  </a:lnTo>
                  <a:lnTo>
                    <a:pt x="2619" y="469826"/>
                  </a:lnTo>
                  <a:lnTo>
                    <a:pt x="10298" y="514543"/>
                  </a:lnTo>
                  <a:lnTo>
                    <a:pt x="22762" y="557564"/>
                  </a:lnTo>
                  <a:lnTo>
                    <a:pt x="39740" y="598630"/>
                  </a:lnTo>
                  <a:lnTo>
                    <a:pt x="60959" y="637483"/>
                  </a:lnTo>
                  <a:lnTo>
                    <a:pt x="86148" y="673864"/>
                  </a:lnTo>
                  <a:lnTo>
                    <a:pt x="115034" y="707513"/>
                  </a:lnTo>
                  <a:lnTo>
                    <a:pt x="147344" y="738173"/>
                  </a:lnTo>
                  <a:lnTo>
                    <a:pt x="182806" y="765584"/>
                  </a:lnTo>
                  <a:lnTo>
                    <a:pt x="221149" y="789488"/>
                  </a:lnTo>
                  <a:lnTo>
                    <a:pt x="262099" y="809626"/>
                  </a:lnTo>
                  <a:lnTo>
                    <a:pt x="305385" y="825739"/>
                  </a:lnTo>
                  <a:lnTo>
                    <a:pt x="350734" y="837569"/>
                  </a:lnTo>
                  <a:lnTo>
                    <a:pt x="397873" y="844857"/>
                  </a:lnTo>
                  <a:lnTo>
                    <a:pt x="446531" y="847344"/>
                  </a:lnTo>
                  <a:lnTo>
                    <a:pt x="495190" y="844857"/>
                  </a:lnTo>
                  <a:lnTo>
                    <a:pt x="542329" y="837569"/>
                  </a:lnTo>
                  <a:lnTo>
                    <a:pt x="587678" y="825739"/>
                  </a:lnTo>
                  <a:lnTo>
                    <a:pt x="630964" y="809626"/>
                  </a:lnTo>
                  <a:lnTo>
                    <a:pt x="671914" y="789488"/>
                  </a:lnTo>
                  <a:lnTo>
                    <a:pt x="710257" y="765584"/>
                  </a:lnTo>
                  <a:lnTo>
                    <a:pt x="745719" y="738173"/>
                  </a:lnTo>
                  <a:lnTo>
                    <a:pt x="778029" y="707513"/>
                  </a:lnTo>
                  <a:lnTo>
                    <a:pt x="806915" y="673864"/>
                  </a:lnTo>
                  <a:lnTo>
                    <a:pt x="832103" y="637483"/>
                  </a:lnTo>
                  <a:lnTo>
                    <a:pt x="853323" y="598630"/>
                  </a:lnTo>
                  <a:lnTo>
                    <a:pt x="870301" y="557564"/>
                  </a:lnTo>
                  <a:lnTo>
                    <a:pt x="882765" y="514543"/>
                  </a:lnTo>
                  <a:lnTo>
                    <a:pt x="890444" y="469826"/>
                  </a:lnTo>
                  <a:lnTo>
                    <a:pt x="893064" y="423672"/>
                  </a:lnTo>
                  <a:lnTo>
                    <a:pt x="890444" y="377517"/>
                  </a:lnTo>
                  <a:lnTo>
                    <a:pt x="882765" y="332800"/>
                  </a:lnTo>
                  <a:lnTo>
                    <a:pt x="870301" y="289779"/>
                  </a:lnTo>
                  <a:lnTo>
                    <a:pt x="853323" y="248713"/>
                  </a:lnTo>
                  <a:lnTo>
                    <a:pt x="832103" y="209860"/>
                  </a:lnTo>
                  <a:lnTo>
                    <a:pt x="806915" y="173479"/>
                  </a:lnTo>
                  <a:lnTo>
                    <a:pt x="778029" y="139830"/>
                  </a:lnTo>
                  <a:lnTo>
                    <a:pt x="745719" y="109170"/>
                  </a:lnTo>
                  <a:lnTo>
                    <a:pt x="710257" y="81759"/>
                  </a:lnTo>
                  <a:lnTo>
                    <a:pt x="671914" y="57855"/>
                  </a:lnTo>
                  <a:lnTo>
                    <a:pt x="630964" y="37717"/>
                  </a:lnTo>
                  <a:lnTo>
                    <a:pt x="587678" y="21604"/>
                  </a:lnTo>
                  <a:lnTo>
                    <a:pt x="542329" y="9774"/>
                  </a:lnTo>
                  <a:lnTo>
                    <a:pt x="495190" y="2486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882127" y="377952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0" y="423672"/>
                  </a:moveTo>
                  <a:lnTo>
                    <a:pt x="2619" y="377517"/>
                  </a:lnTo>
                  <a:lnTo>
                    <a:pt x="10298" y="332800"/>
                  </a:lnTo>
                  <a:lnTo>
                    <a:pt x="22762" y="289779"/>
                  </a:lnTo>
                  <a:lnTo>
                    <a:pt x="39740" y="248713"/>
                  </a:lnTo>
                  <a:lnTo>
                    <a:pt x="60960" y="209860"/>
                  </a:lnTo>
                  <a:lnTo>
                    <a:pt x="86148" y="173479"/>
                  </a:lnTo>
                  <a:lnTo>
                    <a:pt x="115034" y="139830"/>
                  </a:lnTo>
                  <a:lnTo>
                    <a:pt x="147344" y="109170"/>
                  </a:lnTo>
                  <a:lnTo>
                    <a:pt x="182806" y="81759"/>
                  </a:lnTo>
                  <a:lnTo>
                    <a:pt x="221149" y="57855"/>
                  </a:lnTo>
                  <a:lnTo>
                    <a:pt x="262099" y="37717"/>
                  </a:lnTo>
                  <a:lnTo>
                    <a:pt x="305385" y="21604"/>
                  </a:lnTo>
                  <a:lnTo>
                    <a:pt x="350734" y="9774"/>
                  </a:lnTo>
                  <a:lnTo>
                    <a:pt x="397873" y="2486"/>
                  </a:lnTo>
                  <a:lnTo>
                    <a:pt x="446531" y="0"/>
                  </a:lnTo>
                  <a:lnTo>
                    <a:pt x="495190" y="2486"/>
                  </a:lnTo>
                  <a:lnTo>
                    <a:pt x="542329" y="9774"/>
                  </a:lnTo>
                  <a:lnTo>
                    <a:pt x="587678" y="21604"/>
                  </a:lnTo>
                  <a:lnTo>
                    <a:pt x="630964" y="37717"/>
                  </a:lnTo>
                  <a:lnTo>
                    <a:pt x="671914" y="57855"/>
                  </a:lnTo>
                  <a:lnTo>
                    <a:pt x="710257" y="81759"/>
                  </a:lnTo>
                  <a:lnTo>
                    <a:pt x="745719" y="109170"/>
                  </a:lnTo>
                  <a:lnTo>
                    <a:pt x="778029" y="139830"/>
                  </a:lnTo>
                  <a:lnTo>
                    <a:pt x="806915" y="173479"/>
                  </a:lnTo>
                  <a:lnTo>
                    <a:pt x="832103" y="209860"/>
                  </a:lnTo>
                  <a:lnTo>
                    <a:pt x="853323" y="248713"/>
                  </a:lnTo>
                  <a:lnTo>
                    <a:pt x="870301" y="289779"/>
                  </a:lnTo>
                  <a:lnTo>
                    <a:pt x="882765" y="332800"/>
                  </a:lnTo>
                  <a:lnTo>
                    <a:pt x="890444" y="377517"/>
                  </a:lnTo>
                  <a:lnTo>
                    <a:pt x="893064" y="423672"/>
                  </a:lnTo>
                  <a:lnTo>
                    <a:pt x="890444" y="469826"/>
                  </a:lnTo>
                  <a:lnTo>
                    <a:pt x="882765" y="514543"/>
                  </a:lnTo>
                  <a:lnTo>
                    <a:pt x="870301" y="557564"/>
                  </a:lnTo>
                  <a:lnTo>
                    <a:pt x="853323" y="598630"/>
                  </a:lnTo>
                  <a:lnTo>
                    <a:pt x="832103" y="637483"/>
                  </a:lnTo>
                  <a:lnTo>
                    <a:pt x="806915" y="673864"/>
                  </a:lnTo>
                  <a:lnTo>
                    <a:pt x="778029" y="707513"/>
                  </a:lnTo>
                  <a:lnTo>
                    <a:pt x="745719" y="738173"/>
                  </a:lnTo>
                  <a:lnTo>
                    <a:pt x="710257" y="765584"/>
                  </a:lnTo>
                  <a:lnTo>
                    <a:pt x="671914" y="789488"/>
                  </a:lnTo>
                  <a:lnTo>
                    <a:pt x="630964" y="809626"/>
                  </a:lnTo>
                  <a:lnTo>
                    <a:pt x="587678" y="825739"/>
                  </a:lnTo>
                  <a:lnTo>
                    <a:pt x="542329" y="837569"/>
                  </a:lnTo>
                  <a:lnTo>
                    <a:pt x="495190" y="844857"/>
                  </a:lnTo>
                  <a:lnTo>
                    <a:pt x="446531" y="847344"/>
                  </a:lnTo>
                  <a:lnTo>
                    <a:pt x="397873" y="844857"/>
                  </a:lnTo>
                  <a:lnTo>
                    <a:pt x="350734" y="837569"/>
                  </a:lnTo>
                  <a:lnTo>
                    <a:pt x="305385" y="825739"/>
                  </a:lnTo>
                  <a:lnTo>
                    <a:pt x="262099" y="809626"/>
                  </a:lnTo>
                  <a:lnTo>
                    <a:pt x="221149" y="789488"/>
                  </a:lnTo>
                  <a:lnTo>
                    <a:pt x="182806" y="765584"/>
                  </a:lnTo>
                  <a:lnTo>
                    <a:pt x="147344" y="738173"/>
                  </a:lnTo>
                  <a:lnTo>
                    <a:pt x="115034" y="707513"/>
                  </a:lnTo>
                  <a:lnTo>
                    <a:pt x="86148" y="673864"/>
                  </a:lnTo>
                  <a:lnTo>
                    <a:pt x="60959" y="637483"/>
                  </a:lnTo>
                  <a:lnTo>
                    <a:pt x="39740" y="598630"/>
                  </a:lnTo>
                  <a:lnTo>
                    <a:pt x="22762" y="557564"/>
                  </a:lnTo>
                  <a:lnTo>
                    <a:pt x="10298" y="514543"/>
                  </a:lnTo>
                  <a:lnTo>
                    <a:pt x="2619" y="469826"/>
                  </a:lnTo>
                  <a:lnTo>
                    <a:pt x="0" y="423672"/>
                  </a:lnTo>
                  <a:close/>
                </a:path>
              </a:pathLst>
            </a:custGeom>
            <a:ln w="12191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70408" y="432942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86453" y="433196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00135" y="485647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835" y="2286380"/>
            <a:ext cx="23399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0" b="1">
                <a:solidFill>
                  <a:srgbClr val="FFFFFF"/>
                </a:solidFill>
                <a:latin typeface="Arial"/>
                <a:cs typeface="Arial"/>
              </a:rPr>
              <a:t>Segregación</a:t>
            </a:r>
            <a:r>
              <a:rPr dirty="0" sz="15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5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5" b="1">
                <a:solidFill>
                  <a:srgbClr val="FFFFFF"/>
                </a:solidFill>
                <a:latin typeface="Arial"/>
                <a:cs typeface="Arial"/>
              </a:rPr>
              <a:t>residuos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3053" y="2260980"/>
            <a:ext cx="27978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7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45" b="1">
                <a:solidFill>
                  <a:srgbClr val="FFFFFF"/>
                </a:solidFill>
                <a:latin typeface="Arial"/>
                <a:cs typeface="Arial"/>
              </a:rPr>
              <a:t>impresión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45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7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0" b="1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48318" y="2324861"/>
            <a:ext cx="139192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5" b="1">
                <a:solidFill>
                  <a:srgbClr val="FFFFFF"/>
                </a:solidFill>
                <a:latin typeface="Arial"/>
                <a:cs typeface="Arial"/>
              </a:rPr>
              <a:t>Desechos</a:t>
            </a:r>
            <a:r>
              <a:rPr dirty="0" sz="9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35" b="1">
                <a:solidFill>
                  <a:srgbClr val="FFFFFF"/>
                </a:solidFill>
                <a:latin typeface="Arial"/>
                <a:cs typeface="Arial"/>
              </a:rPr>
              <a:t>alimentarios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3107" y="2879090"/>
            <a:ext cx="2560320" cy="1308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dirty="0" sz="1300" spc="5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oficina,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proporcione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bien-</a:t>
            </a:r>
            <a:endParaRPr sz="1300">
              <a:latin typeface="Lucida Sans Unicode"/>
              <a:cs typeface="Lucida Sans Unicode"/>
            </a:endParaRPr>
          </a:p>
          <a:p>
            <a:pPr marL="97790" marR="208915" indent="276860">
              <a:lnSpc>
                <a:spcPts val="2160"/>
              </a:lnSpc>
              <a:spcBef>
                <a:spcPts val="170"/>
              </a:spcBef>
            </a:pP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contenedores</a:t>
            </a:r>
            <a:r>
              <a:rPr dirty="0" sz="10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etiquetados</a:t>
            </a:r>
            <a:r>
              <a:rPr dirty="0" sz="10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>
                <a:solidFill>
                  <a:srgbClr val="FFFFFF"/>
                </a:solidFill>
                <a:latin typeface="Lucida Sans Unicode"/>
                <a:cs typeface="Lucida Sans Unicode"/>
              </a:rPr>
              <a:t>para </a:t>
            </a:r>
            <a:r>
              <a:rPr dirty="0" sz="1050" spc="-3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permitir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segregación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papel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endParaRPr sz="1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050" spc="-25">
                <a:solidFill>
                  <a:srgbClr val="FFFFFF"/>
                </a:solidFill>
                <a:latin typeface="Lucida Sans Unicode"/>
                <a:cs typeface="Lucida Sans Unicode"/>
              </a:rPr>
              <a:t>oficina,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Lucida Sans Unicode"/>
                <a:cs typeface="Lucida Sans Unicode"/>
              </a:rPr>
              <a:t>reciclables,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alimentos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general</a:t>
            </a:r>
            <a:endParaRPr sz="1050">
              <a:latin typeface="Lucida Sans Unicode"/>
              <a:cs typeface="Lucida Sans Unicode"/>
            </a:endParaRPr>
          </a:p>
          <a:p>
            <a:pPr algn="ctr" marL="144780">
              <a:lnSpc>
                <a:spcPct val="100000"/>
              </a:lnSpc>
              <a:spcBef>
                <a:spcPts val="1150"/>
              </a:spcBef>
            </a:pPr>
            <a:r>
              <a:rPr dirty="0" sz="800" spc="-15">
                <a:solidFill>
                  <a:srgbClr val="FFFFFF"/>
                </a:solidFill>
                <a:latin typeface="Lucida Sans Unicode"/>
                <a:cs typeface="Lucida Sans Unicode"/>
              </a:rPr>
              <a:t>desperdicio.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14494" y="2802763"/>
            <a:ext cx="2845435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4940">
              <a:lnSpc>
                <a:spcPct val="138500"/>
              </a:lnSpc>
              <a:spcBef>
                <a:spcPts val="100"/>
              </a:spcBef>
            </a:pP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Seguir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principios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la 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jerarquía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gestión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residuos: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prevenir,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minimizar,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reutilizar,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luego</a:t>
            </a:r>
            <a:endParaRPr sz="1300">
              <a:latin typeface="Lucida Sans Unicode"/>
              <a:cs typeface="Lucida Sans Unicode"/>
            </a:endParaRPr>
          </a:p>
          <a:p>
            <a:pPr marL="1079500">
              <a:lnSpc>
                <a:spcPct val="100000"/>
              </a:lnSpc>
              <a:spcBef>
                <a:spcPts val="500"/>
              </a:spcBef>
            </a:pP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reciclar.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31783" y="2892044"/>
            <a:ext cx="2910840" cy="996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150">
              <a:lnSpc>
                <a:spcPct val="100000"/>
              </a:lnSpc>
              <a:spcBef>
                <a:spcPts val="100"/>
              </a:spcBef>
            </a:pP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Trabajar</a:t>
            </a:r>
            <a:r>
              <a:rPr dirty="0" sz="9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con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9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personal</a:t>
            </a:r>
            <a:r>
              <a:rPr dirty="0" sz="9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comedor</a:t>
            </a:r>
            <a:r>
              <a:rPr dirty="0" sz="9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endParaRPr sz="9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019"/>
              </a:spcBef>
            </a:pP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cuantificar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desperdicio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alimentos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identificar</a:t>
            </a:r>
            <a:endParaRPr sz="950">
              <a:latin typeface="Lucida Sans Unicode"/>
              <a:cs typeface="Lucida Sans Unicode"/>
            </a:endParaRPr>
          </a:p>
          <a:p>
            <a:pPr algn="ctr" marR="3810">
              <a:lnSpc>
                <a:spcPct val="100000"/>
              </a:lnSpc>
              <a:spcBef>
                <a:spcPts val="720"/>
              </a:spcBef>
            </a:pP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cambios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FFFFFF"/>
                </a:solidFill>
                <a:latin typeface="Lucida Sans Unicode"/>
                <a:cs typeface="Lucida Sans Unicode"/>
              </a:rPr>
              <a:t>reducir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FFFFFF"/>
                </a:solidFill>
                <a:latin typeface="Lucida Sans Unicode"/>
                <a:cs typeface="Lucida Sans Unicode"/>
              </a:rPr>
              <a:t>cantidades</a:t>
            </a:r>
            <a:endParaRPr sz="1250">
              <a:latin typeface="Lucida Sans Unicode"/>
              <a:cs typeface="Lucida Sans Unicode"/>
            </a:endParaRPr>
          </a:p>
          <a:p>
            <a:pPr algn="ctr" marL="93980">
              <a:lnSpc>
                <a:spcPct val="100000"/>
              </a:lnSpc>
              <a:spcBef>
                <a:spcPts val="860"/>
              </a:spcBef>
            </a:pP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surgiendo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08397" y="4135627"/>
            <a:ext cx="2803525" cy="61595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Compra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100%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posconsumo</a:t>
            </a:r>
            <a:endParaRPr sz="1700">
              <a:latin typeface="Lucida Sans Unicode"/>
              <a:cs typeface="Lucida Sans Unicode"/>
            </a:endParaRPr>
          </a:p>
          <a:p>
            <a:pPr algn="ctr" marR="1270">
              <a:lnSpc>
                <a:spcPct val="100000"/>
              </a:lnSpc>
              <a:spcBef>
                <a:spcPts val="420"/>
              </a:spcBef>
            </a:pP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papel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Lucida Sans Unicode"/>
                <a:cs typeface="Lucida Sans Unicode"/>
              </a:rPr>
              <a:t>reciclado.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01304" y="4211307"/>
            <a:ext cx="3015615" cy="104838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dirty="0" sz="1050" spc="-25">
                <a:solidFill>
                  <a:srgbClr val="FFFFFF"/>
                </a:solidFill>
                <a:latin typeface="Lucida Sans Unicode"/>
                <a:cs typeface="Lucida Sans Unicode"/>
              </a:rPr>
              <a:t>Tome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medidas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evitar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2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alimentos</a:t>
            </a:r>
            <a:endParaRPr sz="1050">
              <a:latin typeface="Lucida Sans Unicode"/>
              <a:cs typeface="Lucida Sans Unicode"/>
            </a:endParaRPr>
          </a:p>
          <a:p>
            <a:pPr algn="ctr" marR="39370">
              <a:lnSpc>
                <a:spcPct val="100000"/>
              </a:lnSpc>
              <a:spcBef>
                <a:spcPts val="455"/>
              </a:spcBef>
            </a:pP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desperdicio</a:t>
            </a:r>
            <a:r>
              <a:rPr dirty="0" sz="15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r>
              <a:rPr dirty="0" sz="15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comprar,</a:t>
            </a:r>
            <a:endParaRPr sz="1500">
              <a:latin typeface="Lucida Sans Unicode"/>
              <a:cs typeface="Lucida Sans Unicode"/>
            </a:endParaRPr>
          </a:p>
          <a:p>
            <a:pPr marL="12700" marR="5080" indent="78740">
              <a:lnSpc>
                <a:spcPts val="2160"/>
              </a:lnSpc>
            </a:pPr>
            <a:r>
              <a:rPr dirty="0" sz="1000">
                <a:solidFill>
                  <a:srgbClr val="FFFFFF"/>
                </a:solidFill>
                <a:latin typeface="Lucida Sans Unicode"/>
                <a:cs typeface="Lucida Sans Unicode"/>
              </a:rPr>
              <a:t>preparar 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servir 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alimentos y 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monitorear </a:t>
            </a:r>
            <a:r>
              <a:rPr dirty="0" sz="1000" spc="-25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0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puntos</a:t>
            </a:r>
            <a:r>
              <a:rPr dirty="0" sz="10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0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Lucida Sans Unicode"/>
                <a:cs typeface="Lucida Sans Unicode"/>
              </a:rPr>
              <a:t>referencia</a:t>
            </a:r>
            <a:r>
              <a:rPr dirty="0" sz="10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0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desperdicio</a:t>
            </a:r>
            <a:r>
              <a:rPr dirty="0" sz="10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0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Lucida Sans Unicode"/>
                <a:cs typeface="Lucida Sans Unicode"/>
              </a:rPr>
              <a:t>alimentos.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5162" y="4445317"/>
            <a:ext cx="3066415" cy="1944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23850" marR="342900" indent="33020">
              <a:lnSpc>
                <a:spcPct val="156600"/>
              </a:lnSpc>
              <a:spcBef>
                <a:spcPts val="100"/>
              </a:spcBef>
            </a:pPr>
            <a:r>
              <a:rPr dirty="0" sz="1150" spc="-25">
                <a:solidFill>
                  <a:srgbClr val="FFFFFF"/>
                </a:solidFill>
                <a:latin typeface="Lucida Sans Unicode"/>
                <a:cs typeface="Lucida Sans Unicode"/>
              </a:rPr>
              <a:t>Como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Lucida Sans Unicode"/>
                <a:cs typeface="Lucida Sans Unicode"/>
              </a:rPr>
              <a:t>guía,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3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Lucida Sans Unicode"/>
                <a:cs typeface="Lucida Sans Unicode"/>
              </a:rPr>
              <a:t>residuos</a:t>
            </a:r>
            <a:r>
              <a:rPr dirty="0" sz="11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generales </a:t>
            </a:r>
            <a:r>
              <a:rPr dirty="0" sz="1150" spc="-3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Lucida Sans Unicode"/>
                <a:cs typeface="Lucida Sans Unicode"/>
              </a:rPr>
              <a:t>(residuos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vertedero)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deben</a:t>
            </a:r>
            <a:endParaRPr sz="1150">
              <a:latin typeface="Lucida Sans Unicode"/>
              <a:cs typeface="Lucida Sans Unicode"/>
            </a:endParaRPr>
          </a:p>
          <a:p>
            <a:pPr algn="just" marL="226060" marR="391795" indent="-88900">
              <a:lnSpc>
                <a:spcPct val="139300"/>
              </a:lnSpc>
              <a:spcBef>
                <a:spcPts val="240"/>
              </a:spcBef>
            </a:pPr>
            <a:r>
              <a:rPr dirty="0" sz="1150" spc="-20">
                <a:solidFill>
                  <a:srgbClr val="FFFFFF"/>
                </a:solidFill>
                <a:latin typeface="Lucida Sans Unicode"/>
                <a:cs typeface="Lucida Sans Unicode"/>
              </a:rPr>
              <a:t>exceder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15">
                <a:solidFill>
                  <a:srgbClr val="FFFFFF"/>
                </a:solidFill>
                <a:latin typeface="Lucida Sans Unicode"/>
                <a:cs typeface="Lucida Sans Unicode"/>
              </a:rPr>
              <a:t>20%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total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Lucida Sans Unicode"/>
                <a:cs typeface="Lucida Sans Unicode"/>
              </a:rPr>
              <a:t>residuos.  </a:t>
            </a:r>
            <a:r>
              <a:rPr dirty="0" sz="1350" spc="-25">
                <a:solidFill>
                  <a:srgbClr val="FFFFFF"/>
                </a:solidFill>
                <a:latin typeface="Lucida Sans Unicode"/>
                <a:cs typeface="Lucida Sans Unicode"/>
              </a:rPr>
              <a:t>producido.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Si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FFFFFF"/>
                </a:solidFill>
                <a:latin typeface="Lucida Sans Unicode"/>
                <a:cs typeface="Lucida Sans Unicode"/>
              </a:rPr>
              <a:t>lo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hace,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usted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es 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probable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esté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tirando</a:t>
            </a:r>
            <a:endParaRPr sz="1300">
              <a:latin typeface="Lucida Sans Unicode"/>
              <a:cs typeface="Lucida Sans Unicode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materiales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pueden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ser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reciclados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endParaRPr sz="1300">
              <a:latin typeface="Lucida Sans Unicode"/>
              <a:cs typeface="Lucida Sans Unicode"/>
            </a:endParaRPr>
          </a:p>
          <a:p>
            <a:pPr algn="ctr" marR="20955">
              <a:lnSpc>
                <a:spcPct val="100000"/>
              </a:lnSpc>
              <a:spcBef>
                <a:spcPts val="850"/>
              </a:spcBef>
            </a:pPr>
            <a:r>
              <a:rPr dirty="0" sz="1050" spc="-25">
                <a:solidFill>
                  <a:srgbClr val="FFFFFF"/>
                </a:solidFill>
                <a:latin typeface="Lucida Sans Unicode"/>
                <a:cs typeface="Lucida Sans Unicode"/>
              </a:rPr>
              <a:t>reutilizado</a:t>
            </a:r>
            <a:endParaRPr sz="105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53534" y="5056759"/>
            <a:ext cx="2884170" cy="5232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Impresión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predeterminada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doble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cara</a:t>
            </a:r>
            <a:endParaRPr sz="1200">
              <a:latin typeface="Lucida Sans Unicode"/>
              <a:cs typeface="Lucida Sans Unicode"/>
            </a:endParaRPr>
          </a:p>
          <a:p>
            <a:pPr marL="210185">
              <a:lnSpc>
                <a:spcPct val="100000"/>
              </a:lnSpc>
              <a:spcBef>
                <a:spcPts val="320"/>
              </a:spcBef>
            </a:pP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usa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sobres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reutilizables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01304" y="5661914"/>
            <a:ext cx="3054985" cy="984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">
                <a:solidFill>
                  <a:srgbClr val="FFFFFF"/>
                </a:solidFill>
                <a:latin typeface="Lucida Sans Unicode"/>
                <a:cs typeface="Lucida Sans Unicode"/>
              </a:rPr>
              <a:t>Proporcionar</a:t>
            </a:r>
            <a:r>
              <a:rPr dirty="0" sz="7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Lucida Sans Unicode"/>
                <a:cs typeface="Lucida Sans Unicode"/>
              </a:rPr>
              <a:t>contenedores</a:t>
            </a:r>
            <a:r>
              <a:rPr dirty="0" sz="7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7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-15">
                <a:solidFill>
                  <a:srgbClr val="FFFFFF"/>
                </a:solidFill>
                <a:latin typeface="Lucida Sans Unicode"/>
                <a:cs typeface="Lucida Sans Unicode"/>
              </a:rPr>
              <a:t>residuos</a:t>
            </a:r>
            <a:r>
              <a:rPr dirty="0" sz="75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7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Lucida Sans Unicode"/>
                <a:cs typeface="Lucida Sans Unicode"/>
              </a:rPr>
              <a:t>alimentos</a:t>
            </a:r>
            <a:r>
              <a:rPr dirty="0" sz="75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50" spc="-10">
                <a:solidFill>
                  <a:srgbClr val="FFFFFF"/>
                </a:solidFill>
                <a:latin typeface="Lucida Sans Unicode"/>
                <a:cs typeface="Lucida Sans Unicode"/>
              </a:rPr>
              <a:t>separados</a:t>
            </a:r>
            <a:endParaRPr sz="750">
              <a:latin typeface="Lucida Sans Unicode"/>
              <a:cs typeface="Lucida Sans Unicode"/>
            </a:endParaRPr>
          </a:p>
          <a:p>
            <a:pPr marL="48895" marR="5080" indent="142875">
              <a:lnSpc>
                <a:spcPct val="156500"/>
              </a:lnSpc>
              <a:spcBef>
                <a:spcPts val="80"/>
              </a:spcBef>
            </a:pPr>
            <a:r>
              <a:rPr dirty="0" sz="115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comedores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25">
                <a:solidFill>
                  <a:srgbClr val="FFFFFF"/>
                </a:solidFill>
                <a:latin typeface="Lucida Sans Unicode"/>
                <a:cs typeface="Lucida Sans Unicode"/>
              </a:rPr>
              <a:t>cocinas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personal.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Esta 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es</a:t>
            </a:r>
            <a:r>
              <a:rPr dirty="0" sz="11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ley</a:t>
            </a:r>
            <a:r>
              <a:rPr dirty="0" sz="11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donde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1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comida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caliente</a:t>
            </a:r>
            <a:r>
              <a:rPr dirty="0" sz="11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es</a:t>
            </a:r>
            <a:endParaRPr sz="1150">
              <a:latin typeface="Lucida Sans Unicode"/>
              <a:cs typeface="Lucida Sans Unicode"/>
            </a:endParaRPr>
          </a:p>
          <a:p>
            <a:pPr algn="ctr" marR="11430">
              <a:lnSpc>
                <a:spcPct val="100000"/>
              </a:lnSpc>
              <a:spcBef>
                <a:spcPts val="330"/>
              </a:spcBef>
            </a:pP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previsto.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60797" y="5822543"/>
            <a:ext cx="2404745" cy="852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4940">
              <a:lnSpc>
                <a:spcPct val="133500"/>
              </a:lnSpc>
              <a:spcBef>
                <a:spcPts val="100"/>
              </a:spcBef>
            </a:pPr>
            <a:r>
              <a:rPr dirty="0" sz="1350" spc="-30">
                <a:solidFill>
                  <a:srgbClr val="FFFFFF"/>
                </a:solidFill>
                <a:latin typeface="Lucida Sans Unicode"/>
                <a:cs typeface="Lucida Sans Unicode"/>
              </a:rPr>
              <a:t>Utilizar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medios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electrónicos 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comunicación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lugar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endParaRPr sz="1350">
              <a:latin typeface="Lucida Sans Unicode"/>
              <a:cs typeface="Lucida Sans Unicode"/>
            </a:endParaRPr>
          </a:p>
          <a:p>
            <a:pPr marL="1000125">
              <a:lnSpc>
                <a:spcPct val="100000"/>
              </a:lnSpc>
              <a:spcBef>
                <a:spcPts val="390"/>
              </a:spcBef>
            </a:pP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papel.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84978" y="470450"/>
            <a:ext cx="6101715" cy="10140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20100"/>
              </a:lnSpc>
              <a:spcBef>
                <a:spcPts val="100"/>
              </a:spcBef>
              <a:buSzPct val="133333"/>
              <a:buChar char="•"/>
              <a:tabLst>
                <a:tab pos="469265" algn="l"/>
                <a:tab pos="469900" algn="l"/>
              </a:tabLst>
            </a:pPr>
            <a:r>
              <a:rPr dirty="0" sz="1800" spc="-25">
                <a:latin typeface="Lucida Sans Unicode"/>
                <a:cs typeface="Lucida Sans Unicode"/>
              </a:rPr>
              <a:t>Revise la </a:t>
            </a:r>
            <a:r>
              <a:rPr dirty="0" sz="1800" spc="-15">
                <a:latin typeface="Lucida Sans Unicode"/>
                <a:cs typeface="Lucida Sans Unicode"/>
              </a:rPr>
              <a:t>estructura </a:t>
            </a:r>
            <a:r>
              <a:rPr dirty="0" sz="1800" spc="-10">
                <a:latin typeface="Lucida Sans Unicode"/>
                <a:cs typeface="Lucida Sans Unicode"/>
              </a:rPr>
              <a:t>de </a:t>
            </a:r>
            <a:r>
              <a:rPr dirty="0" sz="1800" spc="-40">
                <a:latin typeface="Lucida Sans Unicode"/>
                <a:cs typeface="Lucida Sans Unicode"/>
              </a:rPr>
              <a:t>costos </a:t>
            </a:r>
            <a:r>
              <a:rPr dirty="0" sz="1800" spc="-10">
                <a:latin typeface="Lucida Sans Unicode"/>
                <a:cs typeface="Lucida Sans Unicode"/>
              </a:rPr>
              <a:t>de </a:t>
            </a:r>
            <a:r>
              <a:rPr dirty="0" sz="1800" spc="-40">
                <a:latin typeface="Lucida Sans Unicode"/>
                <a:cs typeface="Lucida Sans Unicode"/>
              </a:rPr>
              <a:t>sus </a:t>
            </a:r>
            <a:r>
              <a:rPr dirty="0" sz="1800" spc="-20">
                <a:latin typeface="Lucida Sans Unicode"/>
                <a:cs typeface="Lucida Sans Unicode"/>
              </a:rPr>
              <a:t>facturas </a:t>
            </a:r>
            <a:r>
              <a:rPr dirty="0" sz="1800" spc="-10">
                <a:latin typeface="Lucida Sans Unicode"/>
                <a:cs typeface="Lucida Sans Unicode"/>
              </a:rPr>
              <a:t>de </a:t>
            </a:r>
            <a:r>
              <a:rPr dirty="0" sz="1800" spc="-5">
                <a:latin typeface="Lucida Sans Unicode"/>
                <a:cs typeface="Lucida Sans Unicode"/>
              </a:rPr>
              <a:t> energía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para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establecer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lo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que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se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le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está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cobrando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y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eliminar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los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cargos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innecesarios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cuando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sea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posible.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804" y="899160"/>
            <a:ext cx="3277870" cy="10140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dirty="0" sz="2400" spc="25">
                <a:solidFill>
                  <a:srgbClr val="84B940"/>
                </a:solidFill>
              </a:rPr>
              <a:t>3. </a:t>
            </a:r>
            <a:r>
              <a:rPr dirty="0" sz="2400" spc="10">
                <a:solidFill>
                  <a:srgbClr val="84B940"/>
                </a:solidFill>
              </a:rPr>
              <a:t>Cómo </a:t>
            </a:r>
            <a:r>
              <a:rPr dirty="0" sz="2400" spc="105">
                <a:solidFill>
                  <a:srgbClr val="84B940"/>
                </a:solidFill>
              </a:rPr>
              <a:t>administrar </a:t>
            </a:r>
            <a:r>
              <a:rPr dirty="0" sz="2400" spc="110">
                <a:solidFill>
                  <a:srgbClr val="84B940"/>
                </a:solidFill>
              </a:rPr>
              <a:t> </a:t>
            </a:r>
            <a:r>
              <a:rPr dirty="0" sz="2400" spc="-60">
                <a:solidFill>
                  <a:srgbClr val="84B940"/>
                </a:solidFill>
              </a:rPr>
              <a:t>sus</a:t>
            </a:r>
            <a:r>
              <a:rPr dirty="0" sz="2400" spc="-70">
                <a:solidFill>
                  <a:srgbClr val="84B940"/>
                </a:solidFill>
              </a:rPr>
              <a:t> </a:t>
            </a:r>
            <a:r>
              <a:rPr dirty="0" sz="2400" spc="-20">
                <a:solidFill>
                  <a:srgbClr val="84B940"/>
                </a:solidFill>
              </a:rPr>
              <a:t>costos</a:t>
            </a:r>
            <a:r>
              <a:rPr dirty="0" sz="2400" spc="-65">
                <a:solidFill>
                  <a:srgbClr val="84B940"/>
                </a:solidFill>
              </a:rPr>
              <a:t> </a:t>
            </a:r>
            <a:r>
              <a:rPr dirty="0" sz="2400" spc="65">
                <a:solidFill>
                  <a:srgbClr val="84B940"/>
                </a:solidFill>
              </a:rPr>
              <a:t>de</a:t>
            </a:r>
            <a:r>
              <a:rPr dirty="0" sz="2400" spc="-70">
                <a:solidFill>
                  <a:srgbClr val="84B940"/>
                </a:solidFill>
              </a:rPr>
              <a:t> </a:t>
            </a:r>
            <a:r>
              <a:rPr dirty="0" sz="2400" spc="95">
                <a:solidFill>
                  <a:srgbClr val="84B940"/>
                </a:solidFill>
              </a:rPr>
              <a:t>energía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09804" y="2066290"/>
            <a:ext cx="21094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0" b="1">
                <a:solidFill>
                  <a:srgbClr val="84B940"/>
                </a:solidFill>
                <a:latin typeface="Arial"/>
                <a:cs typeface="Arial"/>
              </a:rPr>
              <a:t>¿efectivamente?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4978" y="1907540"/>
            <a:ext cx="5918200" cy="212788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469900" marR="650240" indent="-457200">
              <a:lnSpc>
                <a:spcPct val="127299"/>
              </a:lnSpc>
              <a:spcBef>
                <a:spcPts val="250"/>
              </a:spcBef>
              <a:buSzPct val="150000"/>
              <a:buChar char="•"/>
              <a:tabLst>
                <a:tab pos="469265" algn="l"/>
                <a:tab pos="469900" algn="l"/>
              </a:tabLst>
            </a:pPr>
            <a:r>
              <a:rPr dirty="0" sz="1600">
                <a:latin typeface="Lucida Sans Unicode"/>
                <a:cs typeface="Lucida Sans Unicode"/>
              </a:rPr>
              <a:t>Monitorear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tendencias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consumo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energía  </a:t>
            </a:r>
            <a:r>
              <a:rPr dirty="0" sz="1600" spc="-15">
                <a:latin typeface="Lucida Sans Unicode"/>
                <a:cs typeface="Lucida Sans Unicode"/>
              </a:rPr>
              <a:t>sobre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una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base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diaria/</a:t>
            </a:r>
            <a:r>
              <a:rPr dirty="0" sz="1600" spc="-10">
                <a:latin typeface="Lucida Sans Unicode"/>
                <a:cs typeface="Lucida Sans Unicode"/>
              </a:rPr>
              <a:t>semanal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con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el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fin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de  </a:t>
            </a:r>
            <a:r>
              <a:rPr dirty="0" sz="1900" spc="-25">
                <a:latin typeface="Lucida Sans Unicode"/>
                <a:cs typeface="Lucida Sans Unicode"/>
              </a:rPr>
              <a:t>comprensión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del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5">
                <a:latin typeface="Lucida Sans Unicode"/>
                <a:cs typeface="Lucida Sans Unicode"/>
              </a:rPr>
              <a:t>consumo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10">
                <a:latin typeface="Lucida Sans Unicode"/>
                <a:cs typeface="Lucida Sans Unicode"/>
              </a:rPr>
              <a:t>de</a:t>
            </a:r>
            <a:r>
              <a:rPr dirty="0" sz="1900" spc="-110">
                <a:latin typeface="Lucida Sans Unicode"/>
                <a:cs typeface="Lucida Sans Unicode"/>
              </a:rPr>
              <a:t> </a:t>
            </a:r>
            <a:r>
              <a:rPr dirty="0" sz="1900" spc="-20">
                <a:latin typeface="Lucida Sans Unicode"/>
                <a:cs typeface="Lucida Sans Unicode"/>
              </a:rPr>
              <a:t>energía.</a:t>
            </a:r>
            <a:endParaRPr sz="1900">
              <a:latin typeface="Lucida Sans Unicode"/>
              <a:cs typeface="Lucida Sans Unicode"/>
            </a:endParaRPr>
          </a:p>
          <a:p>
            <a:pPr marL="469900" marR="5080" indent="-457200">
              <a:lnSpc>
                <a:spcPct val="144100"/>
              </a:lnSpc>
              <a:spcBef>
                <a:spcPts val="930"/>
              </a:spcBef>
              <a:buSzPct val="160000"/>
              <a:buChar char="•"/>
              <a:tabLst>
                <a:tab pos="469265" algn="l"/>
                <a:tab pos="469900" algn="l"/>
              </a:tabLst>
            </a:pPr>
            <a:r>
              <a:rPr dirty="0" sz="1500" spc="-10">
                <a:latin typeface="Lucida Sans Unicode"/>
                <a:cs typeface="Lucida Sans Unicode"/>
              </a:rPr>
              <a:t>Identifique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y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mida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10">
                <a:latin typeface="Lucida Sans Unicode"/>
                <a:cs typeface="Lucida Sans Unicode"/>
              </a:rPr>
              <a:t>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los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usuarios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5">
                <a:latin typeface="Lucida Sans Unicode"/>
                <a:cs typeface="Lucida Sans Unicode"/>
              </a:rPr>
              <a:t>energía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para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5">
                <a:latin typeface="Lucida Sans Unicode"/>
                <a:cs typeface="Lucida Sans Unicode"/>
              </a:rPr>
              <a:t>determinar  </a:t>
            </a:r>
            <a:r>
              <a:rPr dirty="0" sz="1500" spc="-20">
                <a:latin typeface="Lucida Sans Unicode"/>
                <a:cs typeface="Lucida Sans Unicode"/>
              </a:rPr>
              <a:t>el consumo </a:t>
            </a:r>
            <a:r>
              <a:rPr dirty="0" sz="1500" spc="-10">
                <a:latin typeface="Lucida Sans Unicode"/>
                <a:cs typeface="Lucida Sans Unicode"/>
              </a:rPr>
              <a:t>de </a:t>
            </a:r>
            <a:r>
              <a:rPr dirty="0" sz="1500" spc="-5">
                <a:latin typeface="Lucida Sans Unicode"/>
                <a:cs typeface="Lucida Sans Unicode"/>
              </a:rPr>
              <a:t>energía </a:t>
            </a:r>
            <a:r>
              <a:rPr dirty="0" sz="1500" spc="-35">
                <a:latin typeface="Lucida Sans Unicode"/>
                <a:cs typeface="Lucida Sans Unicode"/>
              </a:rPr>
              <a:t>diario/semanal. </a:t>
            </a:r>
            <a:r>
              <a:rPr dirty="0" sz="1500" spc="-20">
                <a:latin typeface="Lucida Sans Unicode"/>
                <a:cs typeface="Lucida Sans Unicode"/>
              </a:rPr>
              <a:t>Luego, </a:t>
            </a:r>
            <a:r>
              <a:rPr dirty="0" sz="1500" spc="-15">
                <a:latin typeface="Lucida Sans Unicode"/>
                <a:cs typeface="Lucida Sans Unicode"/>
              </a:rPr>
              <a:t>implemente </a:t>
            </a:r>
            <a:r>
              <a:rPr dirty="0" sz="1500" spc="-1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medidas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para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administrar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10">
                <a:latin typeface="Lucida Sans Unicode"/>
                <a:cs typeface="Lucida Sans Unicode"/>
              </a:rPr>
              <a:t>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los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usuarios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más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grandes.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4978" y="4474445"/>
            <a:ext cx="6068695" cy="1343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 indent="-457200">
              <a:lnSpc>
                <a:spcPct val="120100"/>
              </a:lnSpc>
              <a:spcBef>
                <a:spcPts val="95"/>
              </a:spcBef>
              <a:buSzPct val="133333"/>
              <a:buChar char="•"/>
              <a:tabLst>
                <a:tab pos="469265" algn="l"/>
                <a:tab pos="469900" algn="l"/>
              </a:tabLst>
            </a:pPr>
            <a:r>
              <a:rPr dirty="0" sz="1800" spc="5">
                <a:latin typeface="Lucida Sans Unicode"/>
                <a:cs typeface="Lucida Sans Unicode"/>
              </a:rPr>
              <a:t>Busque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los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mejores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precios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energía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anualmente  </a:t>
            </a:r>
            <a:r>
              <a:rPr dirty="0" sz="1800" spc="-20">
                <a:latin typeface="Lucida Sans Unicode"/>
                <a:cs typeface="Lucida Sans Unicode"/>
              </a:rPr>
              <a:t>o </a:t>
            </a:r>
            <a:r>
              <a:rPr dirty="0" sz="1800" spc="-15">
                <a:latin typeface="Lucida Sans Unicode"/>
                <a:cs typeface="Lucida Sans Unicode"/>
              </a:rPr>
              <a:t>antes </a:t>
            </a:r>
            <a:r>
              <a:rPr dirty="0" sz="1800" spc="-10">
                <a:latin typeface="Lucida Sans Unicode"/>
                <a:cs typeface="Lucida Sans Unicode"/>
              </a:rPr>
              <a:t>de que </a:t>
            </a:r>
            <a:r>
              <a:rPr dirty="0" sz="1800" spc="-35">
                <a:latin typeface="Lucida Sans Unicode"/>
                <a:cs typeface="Lucida Sans Unicode"/>
              </a:rPr>
              <a:t>expire </a:t>
            </a:r>
            <a:r>
              <a:rPr dirty="0" sz="1800" spc="-30">
                <a:latin typeface="Lucida Sans Unicode"/>
                <a:cs typeface="Lucida Sans Unicode"/>
              </a:rPr>
              <a:t>su </a:t>
            </a:r>
            <a:r>
              <a:rPr dirty="0" sz="1800" spc="-25">
                <a:latin typeface="Lucida Sans Unicode"/>
                <a:cs typeface="Lucida Sans Unicode"/>
              </a:rPr>
              <a:t>contrato. Cuando </a:t>
            </a:r>
            <a:r>
              <a:rPr dirty="0" sz="1800" spc="-30">
                <a:latin typeface="Lucida Sans Unicode"/>
                <a:cs typeface="Lucida Sans Unicode"/>
              </a:rPr>
              <a:t>su </a:t>
            </a:r>
            <a:r>
              <a:rPr dirty="0" sz="1800" spc="-2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contrato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expire,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es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probable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que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su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precio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unitario  </a:t>
            </a:r>
            <a:r>
              <a:rPr dirty="0" sz="1800">
                <a:latin typeface="Lucida Sans Unicode"/>
                <a:cs typeface="Lucida Sans Unicode"/>
              </a:rPr>
              <a:t>aumente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sin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notificación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por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parte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su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proveedor.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06110" y="447463"/>
            <a:ext cx="6220460" cy="5344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226695" indent="-457200">
              <a:lnSpc>
                <a:spcPct val="135100"/>
              </a:lnSpc>
              <a:spcBef>
                <a:spcPts val="100"/>
              </a:spcBef>
              <a:buSzPct val="150000"/>
              <a:buChar char="•"/>
              <a:tabLst>
                <a:tab pos="469265" algn="l"/>
                <a:tab pos="469900" algn="l"/>
              </a:tabLst>
            </a:pPr>
            <a:r>
              <a:rPr dirty="0" sz="1600" spc="-5">
                <a:latin typeface="Lucida Sans Unicode"/>
                <a:cs typeface="Lucida Sans Unicode"/>
              </a:rPr>
              <a:t>Instale </a:t>
            </a:r>
            <a:r>
              <a:rPr dirty="0" sz="1600" spc="-20">
                <a:latin typeface="Lucida Sans Unicode"/>
                <a:cs typeface="Lucida Sans Unicode"/>
              </a:rPr>
              <a:t>reflectores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20">
                <a:latin typeface="Lucida Sans Unicode"/>
                <a:cs typeface="Lucida Sans Unicode"/>
              </a:rPr>
              <a:t>calor </a:t>
            </a:r>
            <a:r>
              <a:rPr dirty="0" sz="1600">
                <a:latin typeface="Lucida Sans Unicode"/>
                <a:cs typeface="Lucida Sans Unicode"/>
              </a:rPr>
              <a:t>en </a:t>
            </a:r>
            <a:r>
              <a:rPr dirty="0" sz="1600" spc="-30">
                <a:latin typeface="Lucida Sans Unicode"/>
                <a:cs typeface="Lucida Sans Unicode"/>
              </a:rPr>
              <a:t>las </a:t>
            </a:r>
            <a:r>
              <a:rPr dirty="0" sz="1600" spc="-10">
                <a:latin typeface="Lucida Sans Unicode"/>
                <a:cs typeface="Lucida Sans Unicode"/>
              </a:rPr>
              <a:t>paredes </a:t>
            </a:r>
            <a:r>
              <a:rPr dirty="0" sz="1600" spc="-15">
                <a:latin typeface="Lucida Sans Unicode"/>
                <a:cs typeface="Lucida Sans Unicode"/>
              </a:rPr>
              <a:t>detrás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40">
                <a:latin typeface="Lucida Sans Unicode"/>
                <a:cs typeface="Lucida Sans Unicode"/>
              </a:rPr>
              <a:t>los </a:t>
            </a:r>
            <a:r>
              <a:rPr dirty="0" sz="1600" spc="-3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radiadores </a:t>
            </a:r>
            <a:r>
              <a:rPr dirty="0" sz="1600">
                <a:latin typeface="Lucida Sans Unicode"/>
                <a:cs typeface="Lucida Sans Unicode"/>
              </a:rPr>
              <a:t>para </a:t>
            </a:r>
            <a:r>
              <a:rPr dirty="0" sz="1600" spc="-10">
                <a:latin typeface="Lucida Sans Unicode"/>
                <a:cs typeface="Lucida Sans Unicode"/>
              </a:rPr>
              <a:t>mejorar </a:t>
            </a:r>
            <a:r>
              <a:rPr dirty="0" sz="1600" spc="-30">
                <a:latin typeface="Lucida Sans Unicode"/>
                <a:cs typeface="Lucida Sans Unicode"/>
              </a:rPr>
              <a:t>su eficiencia </a:t>
            </a:r>
            <a:r>
              <a:rPr dirty="0" sz="1600" spc="10">
                <a:latin typeface="Lucida Sans Unicode"/>
                <a:cs typeface="Lucida Sans Unicode"/>
              </a:rPr>
              <a:t>a </a:t>
            </a:r>
            <a:r>
              <a:rPr dirty="0" sz="1600" spc="-5">
                <a:latin typeface="Lucida Sans Unicode"/>
                <a:cs typeface="Lucida Sans Unicode"/>
              </a:rPr>
              <a:t>un </a:t>
            </a:r>
            <a:r>
              <a:rPr dirty="0" sz="1600" spc="-35">
                <a:latin typeface="Lucida Sans Unicode"/>
                <a:cs typeface="Lucida Sans Unicode"/>
              </a:rPr>
              <a:t>costo </a:t>
            </a:r>
            <a:r>
              <a:rPr dirty="0" sz="1600" spc="-3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relativamente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bajo.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Evite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el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uso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calentadores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eléctricos </a:t>
            </a:r>
            <a:r>
              <a:rPr dirty="0" sz="1600" spc="-4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adicionales.</a:t>
            </a:r>
            <a:endParaRPr sz="1600">
              <a:latin typeface="Lucida Sans Unicode"/>
              <a:cs typeface="Lucida Sans Unicode"/>
            </a:endParaRPr>
          </a:p>
          <a:p>
            <a:pPr marL="469900" marR="159385" indent="-457200">
              <a:lnSpc>
                <a:spcPct val="127099"/>
              </a:lnSpc>
              <a:spcBef>
                <a:spcPts val="1000"/>
              </a:spcBef>
              <a:buSzPct val="141176"/>
              <a:buChar char="•"/>
              <a:tabLst>
                <a:tab pos="469265" algn="l"/>
                <a:tab pos="469900" algn="l"/>
              </a:tabLst>
            </a:pPr>
            <a:r>
              <a:rPr dirty="0" sz="1700" spc="-20">
                <a:latin typeface="Lucida Sans Unicode"/>
                <a:cs typeface="Lucida Sans Unicode"/>
              </a:rPr>
              <a:t>Asegúrese </a:t>
            </a:r>
            <a:r>
              <a:rPr dirty="0" sz="1700" spc="-10">
                <a:latin typeface="Lucida Sans Unicode"/>
                <a:cs typeface="Lucida Sans Unicode"/>
              </a:rPr>
              <a:t>de que </a:t>
            </a:r>
            <a:r>
              <a:rPr dirty="0" sz="1700" spc="-45">
                <a:latin typeface="Lucida Sans Unicode"/>
                <a:cs typeface="Lucida Sans Unicode"/>
              </a:rPr>
              <a:t>los </a:t>
            </a:r>
            <a:r>
              <a:rPr dirty="0" sz="1700" spc="-20">
                <a:latin typeface="Lucida Sans Unicode"/>
                <a:cs typeface="Lucida Sans Unicode"/>
              </a:rPr>
              <a:t>calefactores </a:t>
            </a:r>
            <a:r>
              <a:rPr dirty="0" sz="1700" spc="-25">
                <a:latin typeface="Lucida Sans Unicode"/>
                <a:cs typeface="Lucida Sans Unicode"/>
              </a:rPr>
              <a:t>y </a:t>
            </a:r>
            <a:r>
              <a:rPr dirty="0" sz="1700" spc="-15">
                <a:latin typeface="Lucida Sans Unicode"/>
                <a:cs typeface="Lucida Sans Unicode"/>
              </a:rPr>
              <a:t>radiadores </a:t>
            </a:r>
            <a:r>
              <a:rPr dirty="0" sz="1700" spc="-25">
                <a:latin typeface="Lucida Sans Unicode"/>
                <a:cs typeface="Lucida Sans Unicode"/>
              </a:rPr>
              <a:t>se </a:t>
            </a:r>
            <a:r>
              <a:rPr dirty="0" sz="1700" spc="-2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mantengan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limpios,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no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cubriéndolos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ni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colocando  </a:t>
            </a:r>
            <a:r>
              <a:rPr dirty="0" sz="1700" spc="-20">
                <a:latin typeface="Lucida Sans Unicode"/>
                <a:cs typeface="Lucida Sans Unicode"/>
              </a:rPr>
              <a:t>muebles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delante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ellos.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Esto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les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permitirá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calentar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su </a:t>
            </a:r>
            <a:r>
              <a:rPr dirty="0" sz="1700" spc="-52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oficina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5">
                <a:latin typeface="Lucida Sans Unicode"/>
                <a:cs typeface="Lucida Sans Unicode"/>
              </a:rPr>
              <a:t>manera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más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eficiente.</a:t>
            </a:r>
            <a:endParaRPr sz="1700">
              <a:latin typeface="Lucida Sans Unicode"/>
              <a:cs typeface="Lucida Sans Unicode"/>
            </a:endParaRPr>
          </a:p>
          <a:p>
            <a:pPr marL="469900" marR="235585" indent="-457200">
              <a:lnSpc>
                <a:spcPct val="120000"/>
              </a:lnSpc>
              <a:spcBef>
                <a:spcPts val="1030"/>
              </a:spcBef>
              <a:buSzPct val="133333"/>
              <a:buChar char="•"/>
              <a:tabLst>
                <a:tab pos="469265" algn="l"/>
                <a:tab pos="469900" algn="l"/>
              </a:tabLst>
            </a:pPr>
            <a:r>
              <a:rPr dirty="0" sz="1800" spc="-35">
                <a:latin typeface="Lucida Sans Unicode"/>
                <a:cs typeface="Lucida Sans Unicode"/>
              </a:rPr>
              <a:t>Antes </a:t>
            </a:r>
            <a:r>
              <a:rPr dirty="0" sz="1800" spc="-10">
                <a:latin typeface="Lucida Sans Unicode"/>
                <a:cs typeface="Lucida Sans Unicode"/>
              </a:rPr>
              <a:t>de hacer </a:t>
            </a:r>
            <a:r>
              <a:rPr dirty="0" sz="1800" spc="-20">
                <a:latin typeface="Lucida Sans Unicode"/>
                <a:cs typeface="Lucida Sans Unicode"/>
              </a:rPr>
              <a:t>funcionar </a:t>
            </a:r>
            <a:r>
              <a:rPr dirty="0" sz="1800" spc="-30">
                <a:latin typeface="Lucida Sans Unicode"/>
                <a:cs typeface="Lucida Sans Unicode"/>
              </a:rPr>
              <a:t>su </a:t>
            </a:r>
            <a:r>
              <a:rPr dirty="0" sz="1800" spc="-25">
                <a:latin typeface="Lucida Sans Unicode"/>
                <a:cs typeface="Lucida Sans Unicode"/>
              </a:rPr>
              <a:t>sistema </a:t>
            </a:r>
            <a:r>
              <a:rPr dirty="0" sz="1800" spc="-10">
                <a:latin typeface="Lucida Sans Unicode"/>
                <a:cs typeface="Lucida Sans Unicode"/>
              </a:rPr>
              <a:t>de aire </a:t>
            </a:r>
            <a:r>
              <a:rPr dirty="0" sz="1800" spc="-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acondicionado, </a:t>
            </a:r>
            <a:r>
              <a:rPr dirty="0" sz="1800" spc="-25">
                <a:latin typeface="Lucida Sans Unicode"/>
                <a:cs typeface="Lucida Sans Unicode"/>
              </a:rPr>
              <a:t>considere </a:t>
            </a:r>
            <a:r>
              <a:rPr dirty="0" sz="1800" spc="-60">
                <a:latin typeface="Lucida Sans Unicode"/>
                <a:cs typeface="Lucida Sans Unicode"/>
              </a:rPr>
              <a:t>si </a:t>
            </a:r>
            <a:r>
              <a:rPr dirty="0" sz="1800" spc="-30">
                <a:latin typeface="Lucida Sans Unicode"/>
                <a:cs typeface="Lucida Sans Unicode"/>
              </a:rPr>
              <a:t>su </a:t>
            </a:r>
            <a:r>
              <a:rPr dirty="0" sz="1800" spc="-35">
                <a:latin typeface="Lucida Sans Unicode"/>
                <a:cs typeface="Lucida Sans Unicode"/>
              </a:rPr>
              <a:t>oficina </a:t>
            </a:r>
            <a:r>
              <a:rPr dirty="0" sz="1800" spc="-20">
                <a:latin typeface="Lucida Sans Unicode"/>
                <a:cs typeface="Lucida Sans Unicode"/>
              </a:rPr>
              <a:t>podría </a:t>
            </a:r>
            <a:r>
              <a:rPr dirty="0" sz="1800" spc="-15">
                <a:latin typeface="Lucida Sans Unicode"/>
                <a:cs typeface="Lucida Sans Unicode"/>
              </a:rPr>
              <a:t> enfriarse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lo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suficiente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abriendo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puertas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y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ventanas.</a:t>
            </a:r>
            <a:endParaRPr sz="1800">
              <a:latin typeface="Lucida Sans Unicode"/>
              <a:cs typeface="Lucida Sans Unicode"/>
            </a:endParaRPr>
          </a:p>
          <a:p>
            <a:pPr marL="469900" marR="5080" indent="-457200">
              <a:lnSpc>
                <a:spcPct val="144100"/>
              </a:lnSpc>
              <a:spcBef>
                <a:spcPts val="950"/>
              </a:spcBef>
              <a:buSzPct val="160000"/>
              <a:buChar char="•"/>
              <a:tabLst>
                <a:tab pos="469265" algn="l"/>
                <a:tab pos="469900" algn="l"/>
              </a:tabLst>
            </a:pPr>
            <a:r>
              <a:rPr dirty="0" sz="1500" spc="25">
                <a:latin typeface="Lucida Sans Unicode"/>
                <a:cs typeface="Lucida Sans Unicode"/>
              </a:rPr>
              <a:t>Para </a:t>
            </a:r>
            <a:r>
              <a:rPr dirty="0" sz="1500" spc="-10">
                <a:latin typeface="Lucida Sans Unicode"/>
                <a:cs typeface="Lucida Sans Unicode"/>
              </a:rPr>
              <a:t>evitar que </a:t>
            </a:r>
            <a:r>
              <a:rPr dirty="0" sz="1500" spc="-20">
                <a:latin typeface="Lucida Sans Unicode"/>
                <a:cs typeface="Lucida Sans Unicode"/>
              </a:rPr>
              <a:t>el </a:t>
            </a:r>
            <a:r>
              <a:rPr dirty="0" sz="1500" spc="-15">
                <a:latin typeface="Lucida Sans Unicode"/>
                <a:cs typeface="Lucida Sans Unicode"/>
              </a:rPr>
              <a:t>personal </a:t>
            </a:r>
            <a:r>
              <a:rPr dirty="0" sz="1500" spc="-30">
                <a:latin typeface="Lucida Sans Unicode"/>
                <a:cs typeface="Lucida Sans Unicode"/>
              </a:rPr>
              <a:t>utilice </a:t>
            </a:r>
            <a:r>
              <a:rPr dirty="0" sz="1500" spc="-35">
                <a:latin typeface="Lucida Sans Unicode"/>
                <a:cs typeface="Lucida Sans Unicode"/>
              </a:rPr>
              <a:t>sus </a:t>
            </a:r>
            <a:r>
              <a:rPr dirty="0" sz="1500" spc="-25">
                <a:latin typeface="Lucida Sans Unicode"/>
                <a:cs typeface="Lucida Sans Unicode"/>
              </a:rPr>
              <a:t>propios </a:t>
            </a:r>
            <a:r>
              <a:rPr dirty="0" sz="1500" spc="-20">
                <a:latin typeface="Lucida Sans Unicode"/>
                <a:cs typeface="Lucida Sans Unicode"/>
              </a:rPr>
              <a:t>ventiladores, </a:t>
            </a:r>
            <a:r>
              <a:rPr dirty="0" sz="1500" spc="-35">
                <a:latin typeface="Lucida Sans Unicode"/>
                <a:cs typeface="Lucida Sans Unicode"/>
              </a:rPr>
              <a:t>lo </a:t>
            </a:r>
            <a:r>
              <a:rPr dirty="0" sz="1500" spc="-3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que puede ser </a:t>
            </a:r>
            <a:r>
              <a:rPr dirty="0" sz="1500" spc="-25">
                <a:latin typeface="Lucida Sans Unicode"/>
                <a:cs typeface="Lucida Sans Unicode"/>
              </a:rPr>
              <a:t>ineficiente, </a:t>
            </a:r>
            <a:r>
              <a:rPr dirty="0" sz="1500" spc="-15">
                <a:latin typeface="Lucida Sans Unicode"/>
                <a:cs typeface="Lucida Sans Unicode"/>
              </a:rPr>
              <a:t>intente </a:t>
            </a:r>
            <a:r>
              <a:rPr dirty="0" sz="1500" spc="-20">
                <a:latin typeface="Lucida Sans Unicode"/>
                <a:cs typeface="Lucida Sans Unicode"/>
              </a:rPr>
              <a:t>satisfacer </a:t>
            </a:r>
            <a:r>
              <a:rPr dirty="0" sz="1500" spc="-30">
                <a:latin typeface="Lucida Sans Unicode"/>
                <a:cs typeface="Lucida Sans Unicode"/>
              </a:rPr>
              <a:t>las </a:t>
            </a:r>
            <a:r>
              <a:rPr dirty="0" sz="1500" spc="-20">
                <a:latin typeface="Lucida Sans Unicode"/>
                <a:cs typeface="Lucida Sans Unicode"/>
              </a:rPr>
              <a:t>necesidades </a:t>
            </a:r>
            <a:r>
              <a:rPr dirty="0" sz="1500" spc="-10">
                <a:latin typeface="Lucida Sans Unicode"/>
                <a:cs typeface="Lucida Sans Unicode"/>
              </a:rPr>
              <a:t>de </a:t>
            </a:r>
            <a:r>
              <a:rPr dirty="0" sz="1500" spc="-459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las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diferentes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personas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trasladando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10">
                <a:latin typeface="Lucida Sans Unicode"/>
                <a:cs typeface="Lucida Sans Unicode"/>
              </a:rPr>
              <a:t>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los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empleados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10">
                <a:latin typeface="Lucida Sans Unicode"/>
                <a:cs typeface="Lucida Sans Unicode"/>
              </a:rPr>
              <a:t>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donde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se </a:t>
            </a:r>
            <a:r>
              <a:rPr dirty="0" sz="1500" spc="-459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sientan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más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cómodos.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804" y="1431036"/>
            <a:ext cx="3277870" cy="10140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dirty="0" sz="2400" spc="25">
                <a:solidFill>
                  <a:srgbClr val="84B940"/>
                </a:solidFill>
              </a:rPr>
              <a:t>3. </a:t>
            </a:r>
            <a:r>
              <a:rPr dirty="0" sz="2400" spc="10">
                <a:solidFill>
                  <a:srgbClr val="84B940"/>
                </a:solidFill>
              </a:rPr>
              <a:t>Cómo </a:t>
            </a:r>
            <a:r>
              <a:rPr dirty="0" sz="2400" spc="105">
                <a:solidFill>
                  <a:srgbClr val="84B940"/>
                </a:solidFill>
              </a:rPr>
              <a:t>administrar </a:t>
            </a:r>
            <a:r>
              <a:rPr dirty="0" sz="2400" spc="110">
                <a:solidFill>
                  <a:srgbClr val="84B940"/>
                </a:solidFill>
              </a:rPr>
              <a:t> </a:t>
            </a:r>
            <a:r>
              <a:rPr dirty="0" sz="2400" spc="-60">
                <a:solidFill>
                  <a:srgbClr val="84B940"/>
                </a:solidFill>
              </a:rPr>
              <a:t>sus</a:t>
            </a:r>
            <a:r>
              <a:rPr dirty="0" sz="2400" spc="-70">
                <a:solidFill>
                  <a:srgbClr val="84B940"/>
                </a:solidFill>
              </a:rPr>
              <a:t> </a:t>
            </a:r>
            <a:r>
              <a:rPr dirty="0" sz="2400" spc="-20">
                <a:solidFill>
                  <a:srgbClr val="84B940"/>
                </a:solidFill>
              </a:rPr>
              <a:t>costos</a:t>
            </a:r>
            <a:r>
              <a:rPr dirty="0" sz="2400" spc="-65">
                <a:solidFill>
                  <a:srgbClr val="84B940"/>
                </a:solidFill>
              </a:rPr>
              <a:t> </a:t>
            </a:r>
            <a:r>
              <a:rPr dirty="0" sz="2400" spc="65">
                <a:solidFill>
                  <a:srgbClr val="84B940"/>
                </a:solidFill>
              </a:rPr>
              <a:t>de</a:t>
            </a:r>
            <a:r>
              <a:rPr dirty="0" sz="2400" spc="-70">
                <a:solidFill>
                  <a:srgbClr val="84B940"/>
                </a:solidFill>
              </a:rPr>
              <a:t> </a:t>
            </a:r>
            <a:r>
              <a:rPr dirty="0" sz="2400" spc="95">
                <a:solidFill>
                  <a:srgbClr val="84B940"/>
                </a:solidFill>
              </a:rPr>
              <a:t>energía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09804" y="2598165"/>
            <a:ext cx="21094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0" b="1">
                <a:solidFill>
                  <a:srgbClr val="84B940"/>
                </a:solidFill>
                <a:latin typeface="Arial"/>
                <a:cs typeface="Arial"/>
              </a:rPr>
              <a:t>¿efectivamente?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3302" y="3389757"/>
            <a:ext cx="1362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>
                <a:solidFill>
                  <a:srgbClr val="84B940"/>
                </a:solidFill>
                <a:latin typeface="Lucida Sans Unicode"/>
                <a:cs typeface="Lucida Sans Unicode"/>
              </a:rPr>
              <a:t>Sección</a:t>
            </a:r>
            <a:r>
              <a:rPr dirty="0" sz="2400" spc="-140">
                <a:solidFill>
                  <a:srgbClr val="84B94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5">
                <a:solidFill>
                  <a:srgbClr val="84B940"/>
                </a:solidFill>
                <a:latin typeface="Lucida Sans Unicode"/>
                <a:cs typeface="Lucida Sans Unicode"/>
              </a:rPr>
              <a:t>1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3302" y="3650855"/>
            <a:ext cx="4437380" cy="1393190"/>
          </a:xfrm>
          <a:prstGeom prst="rect"/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4100" spc="-35" b="0">
                <a:solidFill>
                  <a:srgbClr val="287239"/>
                </a:solidFill>
                <a:latin typeface="Lucida Sans Unicode"/>
                <a:cs typeface="Lucida Sans Unicode"/>
              </a:rPr>
              <a:t>Introducción</a:t>
            </a:r>
            <a:r>
              <a:rPr dirty="0" sz="4100" spc="-265" b="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4100" spc="35" b="0">
                <a:solidFill>
                  <a:srgbClr val="287239"/>
                </a:solidFill>
                <a:latin typeface="Lucida Sans Unicode"/>
                <a:cs typeface="Lucida Sans Unicode"/>
              </a:rPr>
              <a:t>a</a:t>
            </a:r>
            <a:endParaRPr sz="4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3700" spc="-65" b="0">
                <a:solidFill>
                  <a:srgbClr val="287239"/>
                </a:solidFill>
                <a:latin typeface="Lucida Sans Unicode"/>
                <a:cs typeface="Lucida Sans Unicode"/>
              </a:rPr>
              <a:t>Oficinas</a:t>
            </a:r>
            <a:r>
              <a:rPr dirty="0" sz="3700" spc="-210" b="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700" spc="-50" b="0">
                <a:solidFill>
                  <a:srgbClr val="287239"/>
                </a:solidFill>
                <a:latin typeface="Lucida Sans Unicode"/>
                <a:cs typeface="Lucida Sans Unicode"/>
              </a:rPr>
              <a:t>Sostenibles</a:t>
            </a:r>
            <a:endParaRPr sz="3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37734" y="450056"/>
            <a:ext cx="6040755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dirty="0" sz="1700" spc="-15">
                <a:latin typeface="Lucida Sans Unicode"/>
                <a:cs typeface="Lucida Sans Unicode"/>
              </a:rPr>
              <a:t>El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cambio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climático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está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provocando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una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mayor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escasez  </a:t>
            </a:r>
            <a:r>
              <a:rPr dirty="0" sz="1700" spc="-25">
                <a:latin typeface="Lucida Sans Unicode"/>
                <a:cs typeface="Lucida Sans Unicode"/>
              </a:rPr>
              <a:t>estacional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>
                <a:latin typeface="Lucida Sans Unicode"/>
                <a:cs typeface="Lucida Sans Unicode"/>
              </a:rPr>
              <a:t>agua en </a:t>
            </a:r>
            <a:r>
              <a:rPr dirty="0" sz="1700" spc="-15">
                <a:latin typeface="Lucida Sans Unicode"/>
                <a:cs typeface="Lucida Sans Unicode"/>
              </a:rPr>
              <a:t>toda Europa. </a:t>
            </a:r>
            <a:r>
              <a:rPr dirty="0" sz="1700" spc="5">
                <a:latin typeface="Lucida Sans Unicode"/>
                <a:cs typeface="Lucida Sans Unicode"/>
              </a:rPr>
              <a:t>En </a:t>
            </a:r>
            <a:r>
              <a:rPr dirty="0" sz="1700" spc="-25">
                <a:latin typeface="Lucida Sans Unicode"/>
                <a:cs typeface="Lucida Sans Unicode"/>
              </a:rPr>
              <a:t>el futuro, es </a:t>
            </a:r>
            <a:r>
              <a:rPr dirty="0" sz="1700" spc="-2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probable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que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las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pymes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vean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restricciones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más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estrictas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en </a:t>
            </a:r>
            <a:r>
              <a:rPr dirty="0" sz="1700" spc="-52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el uso del </a:t>
            </a:r>
            <a:r>
              <a:rPr dirty="0" sz="1700">
                <a:latin typeface="Lucida Sans Unicode"/>
                <a:cs typeface="Lucida Sans Unicode"/>
              </a:rPr>
              <a:t>agua </a:t>
            </a:r>
            <a:r>
              <a:rPr dirty="0" sz="1700" spc="-25">
                <a:latin typeface="Lucida Sans Unicode"/>
                <a:cs typeface="Lucida Sans Unicode"/>
              </a:rPr>
              <a:t>y </a:t>
            </a:r>
            <a:r>
              <a:rPr dirty="0" sz="1700" spc="-10">
                <a:latin typeface="Lucida Sans Unicode"/>
                <a:cs typeface="Lucida Sans Unicode"/>
              </a:rPr>
              <a:t>mayores aumentos </a:t>
            </a:r>
            <a:r>
              <a:rPr dirty="0" sz="1700">
                <a:latin typeface="Lucida Sans Unicode"/>
                <a:cs typeface="Lucida Sans Unicode"/>
              </a:rPr>
              <a:t>en </a:t>
            </a:r>
            <a:r>
              <a:rPr dirty="0" sz="1700" spc="-45">
                <a:latin typeface="Lucida Sans Unicode"/>
                <a:cs typeface="Lucida Sans Unicode"/>
              </a:rPr>
              <a:t>los </a:t>
            </a:r>
            <a:r>
              <a:rPr dirty="0" sz="1700" spc="-20">
                <a:latin typeface="Lucida Sans Unicode"/>
                <a:cs typeface="Lucida Sans Unicode"/>
              </a:rPr>
              <a:t>cargos </a:t>
            </a:r>
            <a:r>
              <a:rPr dirty="0" sz="1700" spc="-15">
                <a:latin typeface="Lucida Sans Unicode"/>
                <a:cs typeface="Lucida Sans Unicode"/>
              </a:rPr>
              <a:t>por </a:t>
            </a:r>
            <a:r>
              <a:rPr dirty="0" sz="1700" spc="-25">
                <a:latin typeface="Lucida Sans Unicode"/>
                <a:cs typeface="Lucida Sans Unicode"/>
              </a:rPr>
              <a:t>el </a:t>
            </a:r>
            <a:r>
              <a:rPr dirty="0" sz="1700" spc="-2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agua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medida.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478" y="770635"/>
            <a:ext cx="3252470" cy="10140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dirty="0" sz="2500" spc="25">
                <a:solidFill>
                  <a:srgbClr val="287239"/>
                </a:solidFill>
              </a:rPr>
              <a:t>4.</a:t>
            </a:r>
            <a:r>
              <a:rPr dirty="0" sz="2500" spc="-70">
                <a:solidFill>
                  <a:srgbClr val="287239"/>
                </a:solidFill>
              </a:rPr>
              <a:t> </a:t>
            </a:r>
            <a:r>
              <a:rPr dirty="0" sz="2500" spc="15">
                <a:solidFill>
                  <a:srgbClr val="287239"/>
                </a:solidFill>
              </a:rPr>
              <a:t>Cómo</a:t>
            </a:r>
            <a:r>
              <a:rPr dirty="0" sz="2500" spc="-65">
                <a:solidFill>
                  <a:srgbClr val="287239"/>
                </a:solidFill>
              </a:rPr>
              <a:t> </a:t>
            </a:r>
            <a:r>
              <a:rPr dirty="0" sz="2500" spc="105">
                <a:solidFill>
                  <a:srgbClr val="287239"/>
                </a:solidFill>
              </a:rPr>
              <a:t>administrar </a:t>
            </a:r>
            <a:r>
              <a:rPr dirty="0" sz="2500" spc="-680">
                <a:solidFill>
                  <a:srgbClr val="287239"/>
                </a:solidFill>
              </a:rPr>
              <a:t> </a:t>
            </a:r>
            <a:r>
              <a:rPr dirty="0" sz="2500" spc="-65">
                <a:solidFill>
                  <a:srgbClr val="287239"/>
                </a:solidFill>
              </a:rPr>
              <a:t>sus</a:t>
            </a:r>
            <a:r>
              <a:rPr dirty="0" sz="2500" spc="-55">
                <a:solidFill>
                  <a:srgbClr val="287239"/>
                </a:solidFill>
              </a:rPr>
              <a:t> </a:t>
            </a:r>
            <a:r>
              <a:rPr dirty="0" sz="2500" spc="-20">
                <a:solidFill>
                  <a:srgbClr val="287239"/>
                </a:solidFill>
              </a:rPr>
              <a:t>costos</a:t>
            </a:r>
            <a:r>
              <a:rPr dirty="0" sz="2500" spc="-55">
                <a:solidFill>
                  <a:srgbClr val="287239"/>
                </a:solidFill>
              </a:rPr>
              <a:t> </a:t>
            </a:r>
            <a:r>
              <a:rPr dirty="0" sz="2500" spc="70">
                <a:solidFill>
                  <a:srgbClr val="287239"/>
                </a:solidFill>
              </a:rPr>
              <a:t>de</a:t>
            </a:r>
            <a:r>
              <a:rPr dirty="0" sz="2500" spc="-55">
                <a:solidFill>
                  <a:srgbClr val="287239"/>
                </a:solidFill>
              </a:rPr>
              <a:t> </a:t>
            </a:r>
            <a:r>
              <a:rPr dirty="0" sz="2500" spc="100">
                <a:solidFill>
                  <a:srgbClr val="287239"/>
                </a:solidFill>
              </a:rPr>
              <a:t>agua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195478" y="1935479"/>
            <a:ext cx="21094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0" b="1">
                <a:solidFill>
                  <a:srgbClr val="287239"/>
                </a:solidFill>
                <a:latin typeface="Arial"/>
                <a:cs typeface="Arial"/>
              </a:rPr>
              <a:t>¿efectivamente?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7734" y="2703512"/>
            <a:ext cx="6139180" cy="369379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500" spc="20" b="1">
                <a:latin typeface="Arial"/>
                <a:cs typeface="Arial"/>
              </a:rPr>
              <a:t>Formas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20" b="1">
                <a:latin typeface="Arial"/>
                <a:cs typeface="Arial"/>
              </a:rPr>
              <a:t>clave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65" b="1">
                <a:latin typeface="Arial"/>
                <a:cs typeface="Arial"/>
              </a:rPr>
              <a:t>para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45" b="1">
                <a:latin typeface="Arial"/>
                <a:cs typeface="Arial"/>
              </a:rPr>
              <a:t>reducir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spc="-15" b="1">
                <a:latin typeface="Arial"/>
                <a:cs typeface="Arial"/>
              </a:rPr>
              <a:t>los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15" b="1">
                <a:latin typeface="Arial"/>
                <a:cs typeface="Arial"/>
              </a:rPr>
              <a:t>costos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40" b="1">
                <a:latin typeface="Arial"/>
                <a:cs typeface="Arial"/>
              </a:rPr>
              <a:t>de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60" b="1">
                <a:latin typeface="Arial"/>
                <a:cs typeface="Arial"/>
              </a:rPr>
              <a:t>agua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spc="60" b="1">
                <a:latin typeface="Arial"/>
                <a:cs typeface="Arial"/>
              </a:rPr>
              <a:t>en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su</a:t>
            </a:r>
            <a:r>
              <a:rPr dirty="0" sz="1500" spc="-30" b="1">
                <a:latin typeface="Arial"/>
                <a:cs typeface="Arial"/>
              </a:rPr>
              <a:t> PYME</a:t>
            </a:r>
            <a:endParaRPr sz="1500">
              <a:latin typeface="Arial"/>
              <a:cs typeface="Arial"/>
            </a:endParaRPr>
          </a:p>
          <a:p>
            <a:pPr marL="356870" marR="5080" indent="-344805">
              <a:lnSpc>
                <a:spcPct val="135100"/>
              </a:lnSpc>
              <a:spcBef>
                <a:spcPts val="1025"/>
              </a:spcBef>
              <a:buSzPct val="150000"/>
              <a:buChar char="•"/>
              <a:tabLst>
                <a:tab pos="356870" algn="l"/>
                <a:tab pos="357505" algn="l"/>
              </a:tabLst>
            </a:pPr>
            <a:r>
              <a:rPr dirty="0" sz="1600" spc="-5">
                <a:latin typeface="Lucida Sans Unicode"/>
                <a:cs typeface="Lucida Sans Unicode"/>
              </a:rPr>
              <a:t>La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producción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agua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potable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consume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mucha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energía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con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consiguientes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emisiones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gases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efecto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invernadero.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10">
                <a:latin typeface="Lucida Sans Unicode"/>
                <a:cs typeface="Lucida Sans Unicode"/>
              </a:rPr>
              <a:t>Más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30">
                <a:latin typeface="Lucida Sans Unicode"/>
                <a:cs typeface="Lucida Sans Unicode"/>
              </a:rPr>
              <a:t>dos </a:t>
            </a:r>
            <a:r>
              <a:rPr dirty="0" sz="1600" spc="-25">
                <a:latin typeface="Lucida Sans Unicode"/>
                <a:cs typeface="Lucida Sans Unicode"/>
              </a:rPr>
              <a:t>tercios del uso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>
                <a:latin typeface="Lucida Sans Unicode"/>
                <a:cs typeface="Lucida Sans Unicode"/>
              </a:rPr>
              <a:t>agua </a:t>
            </a:r>
            <a:r>
              <a:rPr dirty="0" sz="1600" spc="-20">
                <a:latin typeface="Lucida Sans Unicode"/>
                <a:cs typeface="Lucida Sans Unicode"/>
              </a:rPr>
              <a:t>potable </a:t>
            </a:r>
            <a:r>
              <a:rPr dirty="0" sz="1600">
                <a:latin typeface="Lucida Sans Unicode"/>
                <a:cs typeface="Lucida Sans Unicode"/>
              </a:rPr>
              <a:t>en una </a:t>
            </a:r>
            <a:r>
              <a:rPr dirty="0" sz="1600" spc="-30">
                <a:latin typeface="Lucida Sans Unicode"/>
                <a:cs typeface="Lucida Sans Unicode"/>
              </a:rPr>
              <a:t>oficina </a:t>
            </a:r>
            <a:r>
              <a:rPr dirty="0" sz="1600" spc="-2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promedio </a:t>
            </a:r>
            <a:r>
              <a:rPr dirty="0" sz="1600" spc="-20">
                <a:latin typeface="Lucida Sans Unicode"/>
                <a:cs typeface="Lucida Sans Unicode"/>
              </a:rPr>
              <a:t>se lleva </a:t>
            </a:r>
            <a:r>
              <a:rPr dirty="0" sz="1600" spc="10">
                <a:latin typeface="Lucida Sans Unicode"/>
                <a:cs typeface="Lucida Sans Unicode"/>
              </a:rPr>
              <a:t>a </a:t>
            </a:r>
            <a:r>
              <a:rPr dirty="0" sz="1600" spc="-20">
                <a:latin typeface="Lucida Sans Unicode"/>
                <a:cs typeface="Lucida Sans Unicode"/>
              </a:rPr>
              <a:t>cabo </a:t>
            </a:r>
            <a:r>
              <a:rPr dirty="0" sz="1600">
                <a:latin typeface="Lucida Sans Unicode"/>
                <a:cs typeface="Lucida Sans Unicode"/>
              </a:rPr>
              <a:t>en </a:t>
            </a:r>
            <a:r>
              <a:rPr dirty="0" sz="1600" spc="-40">
                <a:latin typeface="Lucida Sans Unicode"/>
                <a:cs typeface="Lucida Sans Unicode"/>
              </a:rPr>
              <a:t>los </a:t>
            </a:r>
            <a:r>
              <a:rPr dirty="0" sz="1600" spc="-30">
                <a:latin typeface="Lucida Sans Unicode"/>
                <a:cs typeface="Lucida Sans Unicode"/>
              </a:rPr>
              <a:t>baños, </a:t>
            </a:r>
            <a:r>
              <a:rPr dirty="0" sz="1600" spc="-15">
                <a:latin typeface="Lucida Sans Unicode"/>
                <a:cs typeface="Lucida Sans Unicode"/>
              </a:rPr>
              <a:t>donde </a:t>
            </a:r>
            <a:r>
              <a:rPr dirty="0" sz="1600" spc="10">
                <a:latin typeface="Lucida Sans Unicode"/>
                <a:cs typeface="Lucida Sans Unicode"/>
              </a:rPr>
              <a:t>a </a:t>
            </a:r>
            <a:r>
              <a:rPr dirty="0" sz="1600" spc="-10">
                <a:latin typeface="Lucida Sans Unicode"/>
                <a:cs typeface="Lucida Sans Unicode"/>
              </a:rPr>
              <a:t>menudo </a:t>
            </a:r>
            <a:r>
              <a:rPr dirty="0" sz="1600" spc="-20">
                <a:latin typeface="Lucida Sans Unicode"/>
                <a:cs typeface="Lucida Sans Unicode"/>
              </a:rPr>
              <a:t>se </a:t>
            </a:r>
            <a:r>
              <a:rPr dirty="0" sz="1600" spc="-4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pueden</a:t>
            </a:r>
            <a:r>
              <a:rPr dirty="0" sz="1600" spc="-10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lograr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ahorros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sustanciales.</a:t>
            </a:r>
            <a:endParaRPr sz="1600">
              <a:latin typeface="Lucida Sans Unicode"/>
              <a:cs typeface="Lucida Sans Unicode"/>
            </a:endParaRPr>
          </a:p>
          <a:p>
            <a:pPr marL="356870" marR="167005" indent="-344805">
              <a:lnSpc>
                <a:spcPct val="154300"/>
              </a:lnSpc>
              <a:spcBef>
                <a:spcPts val="950"/>
              </a:spcBef>
              <a:buSzPct val="171428"/>
              <a:buChar char="•"/>
              <a:tabLst>
                <a:tab pos="356870" algn="l"/>
                <a:tab pos="357505" algn="l"/>
              </a:tabLst>
            </a:pPr>
            <a:r>
              <a:rPr dirty="0" sz="1400" spc="-25">
                <a:latin typeface="Lucida Sans Unicode"/>
                <a:cs typeface="Lucida Sans Unicode"/>
              </a:rPr>
              <a:t>Considere </a:t>
            </a:r>
            <a:r>
              <a:rPr dirty="0" sz="1400" spc="-20">
                <a:latin typeface="Lucida Sans Unicode"/>
                <a:cs typeface="Lucida Sans Unicode"/>
              </a:rPr>
              <a:t>instalar </a:t>
            </a:r>
            <a:r>
              <a:rPr dirty="0" sz="1400" spc="-25">
                <a:latin typeface="Lucida Sans Unicode"/>
                <a:cs typeface="Lucida Sans Unicode"/>
              </a:rPr>
              <a:t>grifos electrónicos </a:t>
            </a:r>
            <a:r>
              <a:rPr dirty="0" sz="1400" spc="-15">
                <a:latin typeface="Lucida Sans Unicode"/>
                <a:cs typeface="Lucida Sans Unicode"/>
              </a:rPr>
              <a:t>operados </a:t>
            </a:r>
            <a:r>
              <a:rPr dirty="0" sz="1400" spc="-10">
                <a:latin typeface="Lucida Sans Unicode"/>
                <a:cs typeface="Lucida Sans Unicode"/>
              </a:rPr>
              <a:t>por </a:t>
            </a:r>
            <a:r>
              <a:rPr dirty="0" sz="1400" spc="-25">
                <a:latin typeface="Lucida Sans Unicode"/>
                <a:cs typeface="Lucida Sans Unicode"/>
              </a:rPr>
              <a:t>sensor. </a:t>
            </a:r>
            <a:r>
              <a:rPr dirty="0" sz="1400" spc="-5">
                <a:latin typeface="Lucida Sans Unicode"/>
                <a:cs typeface="Lucida Sans Unicode"/>
              </a:rPr>
              <a:t>Instale </a:t>
            </a:r>
            <a:r>
              <a:rPr dirty="0" sz="1400" spc="-430">
                <a:latin typeface="Lucida Sans Unicode"/>
                <a:cs typeface="Lucida Sans Unicode"/>
              </a:rPr>
              <a:t> </a:t>
            </a:r>
            <a:r>
              <a:rPr dirty="0" sz="1400" spc="-25">
                <a:latin typeface="Lucida Sans Unicode"/>
                <a:cs typeface="Lucida Sans Unicode"/>
              </a:rPr>
              <a:t>grifos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25">
                <a:latin typeface="Lucida Sans Unicode"/>
                <a:cs typeface="Lucida Sans Unicode"/>
              </a:rPr>
              <a:t>con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botón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pulsador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de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cierre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automático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para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5">
                <a:latin typeface="Lucida Sans Unicode"/>
                <a:cs typeface="Lucida Sans Unicode"/>
              </a:rPr>
              <a:t>asegurarse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de </a:t>
            </a:r>
            <a:r>
              <a:rPr dirty="0" sz="1400" spc="-425">
                <a:latin typeface="Lucida Sans Unicode"/>
                <a:cs typeface="Lucida Sans Unicode"/>
              </a:rPr>
              <a:t> </a:t>
            </a:r>
            <a:r>
              <a:rPr dirty="0" sz="1400" spc="-5">
                <a:latin typeface="Lucida Sans Unicode"/>
                <a:cs typeface="Lucida Sans Unicode"/>
              </a:rPr>
              <a:t>que</a:t>
            </a:r>
            <a:r>
              <a:rPr dirty="0" sz="1400" spc="-8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no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se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dejen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25">
                <a:latin typeface="Lucida Sans Unicode"/>
                <a:cs typeface="Lucida Sans Unicode"/>
              </a:rPr>
              <a:t>grifos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abiertos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innecesariamente.</a:t>
            </a:r>
            <a:endParaRPr sz="1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Lucida Sans Unicode"/>
              <a:buChar char="•"/>
            </a:pPr>
            <a:endParaRPr sz="1100">
              <a:latin typeface="Lucida Sans Unicode"/>
              <a:cs typeface="Lucida Sans Unicode"/>
            </a:endParaRPr>
          </a:p>
          <a:p>
            <a:pPr marL="356870" indent="-344805">
              <a:lnSpc>
                <a:spcPct val="100000"/>
              </a:lnSpc>
              <a:buSzPct val="150000"/>
              <a:buChar char="•"/>
              <a:tabLst>
                <a:tab pos="356870" algn="l"/>
                <a:tab pos="357505" algn="l"/>
              </a:tabLst>
            </a:pPr>
            <a:r>
              <a:rPr dirty="0" sz="1600" spc="-5">
                <a:latin typeface="Lucida Sans Unicode"/>
                <a:cs typeface="Lucida Sans Unicode"/>
              </a:rPr>
              <a:t>Instalar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aireadores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grifos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duchas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para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reducir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caudales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01792" y="189610"/>
            <a:ext cx="6280150" cy="6464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SzPct val="171428"/>
              <a:buChar char="•"/>
              <a:tabLst>
                <a:tab pos="469265" algn="l"/>
                <a:tab pos="469900" algn="l"/>
              </a:tabLst>
            </a:pPr>
            <a:r>
              <a:rPr dirty="0" sz="1400" spc="25">
                <a:latin typeface="Lucida Sans Unicode"/>
                <a:cs typeface="Lucida Sans Unicode"/>
              </a:rPr>
              <a:t>Para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cantinas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de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5">
                <a:latin typeface="Lucida Sans Unicode"/>
                <a:cs typeface="Lucida Sans Unicode"/>
              </a:rPr>
              <a:t>tamaño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mediano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10">
                <a:latin typeface="Lucida Sans Unicode"/>
                <a:cs typeface="Lucida Sans Unicode"/>
              </a:rPr>
              <a:t>a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grande,</a:t>
            </a:r>
            <a:r>
              <a:rPr dirty="0" sz="1400" spc="-75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instale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30">
                <a:latin typeface="Lucida Sans Unicode"/>
                <a:cs typeface="Lucida Sans Unicode"/>
              </a:rPr>
              <a:t>cabezales</a:t>
            </a:r>
            <a:endParaRPr sz="1400">
              <a:latin typeface="Lucida Sans Unicode"/>
              <a:cs typeface="Lucida Sans Unicode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dirty="0" sz="1400" spc="-15">
                <a:latin typeface="Lucida Sans Unicode"/>
                <a:cs typeface="Lucida Sans Unicode"/>
              </a:rPr>
              <a:t>rociadores</a:t>
            </a:r>
            <a:r>
              <a:rPr dirty="0" sz="1400" spc="-8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de</a:t>
            </a:r>
            <a:r>
              <a:rPr dirty="0" sz="1400" spc="-85">
                <a:latin typeface="Lucida Sans Unicode"/>
                <a:cs typeface="Lucida Sans Unicode"/>
              </a:rPr>
              <a:t> </a:t>
            </a:r>
            <a:r>
              <a:rPr dirty="0" sz="1400" spc="-25">
                <a:latin typeface="Lucida Sans Unicode"/>
                <a:cs typeface="Lucida Sans Unicode"/>
              </a:rPr>
              <a:t>gatillo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en</a:t>
            </a:r>
            <a:r>
              <a:rPr dirty="0" sz="1400" spc="-85">
                <a:latin typeface="Lucida Sans Unicode"/>
                <a:cs typeface="Lucida Sans Unicode"/>
              </a:rPr>
              <a:t> </a:t>
            </a:r>
            <a:r>
              <a:rPr dirty="0" sz="1400" spc="-25">
                <a:latin typeface="Lucida Sans Unicode"/>
                <a:cs typeface="Lucida Sans Unicode"/>
              </a:rPr>
              <a:t>las</a:t>
            </a:r>
            <a:r>
              <a:rPr dirty="0" sz="1400" spc="-85">
                <a:latin typeface="Lucida Sans Unicode"/>
                <a:cs typeface="Lucida Sans Unicode"/>
              </a:rPr>
              <a:t> </a:t>
            </a:r>
            <a:r>
              <a:rPr dirty="0" sz="1400" spc="-5">
                <a:latin typeface="Lucida Sans Unicode"/>
                <a:cs typeface="Lucida Sans Unicode"/>
              </a:rPr>
              <a:t>áreas</a:t>
            </a:r>
            <a:r>
              <a:rPr dirty="0" sz="1400" spc="-85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de</a:t>
            </a:r>
            <a:r>
              <a:rPr dirty="0" sz="1400" spc="-8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lavado.</a:t>
            </a:r>
            <a:endParaRPr sz="1400">
              <a:latin typeface="Lucida Sans Unicode"/>
              <a:cs typeface="Lucida Sans Unicode"/>
            </a:endParaRPr>
          </a:p>
          <a:p>
            <a:pPr marL="469900" marR="850265" indent="-457200">
              <a:lnSpc>
                <a:spcPct val="150000"/>
              </a:lnSpc>
              <a:spcBef>
                <a:spcPts val="40"/>
              </a:spcBef>
              <a:buSzPct val="150000"/>
              <a:buChar char="•"/>
              <a:tabLst>
                <a:tab pos="469265" algn="l"/>
                <a:tab pos="469900" algn="l"/>
              </a:tabLst>
            </a:pPr>
            <a:r>
              <a:rPr dirty="0" sz="1600" spc="25">
                <a:latin typeface="Lucida Sans Unicode"/>
                <a:cs typeface="Lucida Sans Unicode"/>
              </a:rPr>
              <a:t>Para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inodoros,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instale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sistemas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doble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descarga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o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reduzca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descargas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10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4,5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0">
                <a:latin typeface="Lucida Sans Unicode"/>
                <a:cs typeface="Lucida Sans Unicode"/>
              </a:rPr>
              <a:t>6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litros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por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descarga.</a:t>
            </a:r>
            <a:endParaRPr sz="1600">
              <a:latin typeface="Lucida Sans Unicode"/>
              <a:cs typeface="Lucida Sans Unicode"/>
            </a:endParaRPr>
          </a:p>
          <a:p>
            <a:pPr marL="469900" marR="768985" indent="-457200">
              <a:lnSpc>
                <a:spcPts val="2880"/>
              </a:lnSpc>
              <a:spcBef>
                <a:spcPts val="260"/>
              </a:spcBef>
              <a:buSzPct val="177777"/>
              <a:buChar char="•"/>
              <a:tabLst>
                <a:tab pos="469265" algn="l"/>
                <a:tab pos="469900" algn="l"/>
              </a:tabLst>
            </a:pPr>
            <a:r>
              <a:rPr dirty="0" sz="1350" spc="-15">
                <a:latin typeface="Lucida Sans Unicode"/>
                <a:cs typeface="Lucida Sans Unicode"/>
              </a:rPr>
              <a:t>Las</a:t>
            </a:r>
            <a:r>
              <a:rPr dirty="0" sz="1350" spc="-80">
                <a:latin typeface="Lucida Sans Unicode"/>
                <a:cs typeface="Lucida Sans Unicode"/>
              </a:rPr>
              <a:t> </a:t>
            </a:r>
            <a:r>
              <a:rPr dirty="0" sz="1350" spc="-20">
                <a:latin typeface="Lucida Sans Unicode"/>
                <a:cs typeface="Lucida Sans Unicode"/>
              </a:rPr>
              <a:t>cisternas</a:t>
            </a:r>
            <a:r>
              <a:rPr dirty="0" sz="1350" spc="-80">
                <a:latin typeface="Lucida Sans Unicode"/>
                <a:cs typeface="Lucida Sans Unicode"/>
              </a:rPr>
              <a:t> </a:t>
            </a:r>
            <a:r>
              <a:rPr dirty="0" sz="1350" spc="-15">
                <a:latin typeface="Lucida Sans Unicode"/>
                <a:cs typeface="Lucida Sans Unicode"/>
              </a:rPr>
              <a:t>antiguas</a:t>
            </a:r>
            <a:r>
              <a:rPr dirty="0" sz="1350" spc="-80">
                <a:latin typeface="Lucida Sans Unicode"/>
                <a:cs typeface="Lucida Sans Unicode"/>
              </a:rPr>
              <a:t> </a:t>
            </a:r>
            <a:r>
              <a:rPr dirty="0" sz="1350" spc="-5">
                <a:latin typeface="Lucida Sans Unicode"/>
                <a:cs typeface="Lucida Sans Unicode"/>
              </a:rPr>
              <a:t>pueden</a:t>
            </a:r>
            <a:r>
              <a:rPr dirty="0" sz="1350" spc="-80">
                <a:latin typeface="Lucida Sans Unicode"/>
                <a:cs typeface="Lucida Sans Unicode"/>
              </a:rPr>
              <a:t> </a:t>
            </a:r>
            <a:r>
              <a:rPr dirty="0" sz="1350" spc="-10">
                <a:latin typeface="Lucida Sans Unicode"/>
                <a:cs typeface="Lucida Sans Unicode"/>
              </a:rPr>
              <a:t>equiparse</a:t>
            </a:r>
            <a:r>
              <a:rPr dirty="0" sz="1350" spc="-80">
                <a:latin typeface="Lucida Sans Unicode"/>
                <a:cs typeface="Lucida Sans Unicode"/>
              </a:rPr>
              <a:t> </a:t>
            </a:r>
            <a:r>
              <a:rPr dirty="0" sz="1350" spc="-20">
                <a:latin typeface="Lucida Sans Unicode"/>
                <a:cs typeface="Lucida Sans Unicode"/>
              </a:rPr>
              <a:t>con</a:t>
            </a:r>
            <a:r>
              <a:rPr dirty="0" sz="1350" spc="-80">
                <a:latin typeface="Lucida Sans Unicode"/>
                <a:cs typeface="Lucida Sans Unicode"/>
              </a:rPr>
              <a:t> </a:t>
            </a:r>
            <a:r>
              <a:rPr dirty="0" sz="1350" spc="-30">
                <a:latin typeface="Lucida Sans Unicode"/>
                <a:cs typeface="Lucida Sans Unicode"/>
              </a:rPr>
              <a:t>dispositivos</a:t>
            </a:r>
            <a:r>
              <a:rPr dirty="0" sz="1350" spc="-80">
                <a:latin typeface="Lucida Sans Unicode"/>
                <a:cs typeface="Lucida Sans Unicode"/>
              </a:rPr>
              <a:t> </a:t>
            </a:r>
            <a:r>
              <a:rPr dirty="0" sz="1350" spc="-5">
                <a:latin typeface="Lucida Sans Unicode"/>
                <a:cs typeface="Lucida Sans Unicode"/>
              </a:rPr>
              <a:t>de  </a:t>
            </a:r>
            <a:r>
              <a:rPr dirty="0" sz="1350" spc="-25">
                <a:latin typeface="Lucida Sans Unicode"/>
                <a:cs typeface="Lucida Sans Unicode"/>
              </a:rPr>
              <a:t>desplazamiento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10">
                <a:latin typeface="Lucida Sans Unicode"/>
                <a:cs typeface="Lucida Sans Unicode"/>
              </a:rPr>
              <a:t>de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>
                <a:latin typeface="Lucida Sans Unicode"/>
                <a:cs typeface="Lucida Sans Unicode"/>
              </a:rPr>
              <a:t>agua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>
                <a:latin typeface="Lucida Sans Unicode"/>
                <a:cs typeface="Lucida Sans Unicode"/>
              </a:rPr>
              <a:t>para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15">
                <a:latin typeface="Lucida Sans Unicode"/>
                <a:cs typeface="Lucida Sans Unicode"/>
              </a:rPr>
              <a:t>reducir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20">
                <a:latin typeface="Lucida Sans Unicode"/>
                <a:cs typeface="Lucida Sans Unicode"/>
              </a:rPr>
              <a:t>la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10">
                <a:latin typeface="Lucida Sans Unicode"/>
                <a:cs typeface="Lucida Sans Unicode"/>
              </a:rPr>
              <a:t>descarga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10">
                <a:latin typeface="Lucida Sans Unicode"/>
                <a:cs typeface="Lucida Sans Unicode"/>
              </a:rPr>
              <a:t>a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85">
                <a:latin typeface="Lucida Sans Unicode"/>
                <a:cs typeface="Lucida Sans Unicode"/>
              </a:rPr>
              <a:t>6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30">
                <a:latin typeface="Lucida Sans Unicode"/>
                <a:cs typeface="Lucida Sans Unicode"/>
              </a:rPr>
              <a:t>litros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10">
                <a:latin typeface="Lucida Sans Unicode"/>
                <a:cs typeface="Lucida Sans Unicode"/>
              </a:rPr>
              <a:t>por </a:t>
            </a:r>
            <a:r>
              <a:rPr dirty="0" sz="1350" spc="-415">
                <a:latin typeface="Lucida Sans Unicode"/>
                <a:cs typeface="Lucida Sans Unicode"/>
              </a:rPr>
              <a:t> </a:t>
            </a:r>
            <a:r>
              <a:rPr dirty="0" sz="1350" spc="-20">
                <a:latin typeface="Lucida Sans Unicode"/>
                <a:cs typeface="Lucida Sans Unicode"/>
              </a:rPr>
              <a:t>descarga.</a:t>
            </a:r>
            <a:endParaRPr sz="1350">
              <a:latin typeface="Lucida Sans Unicode"/>
              <a:cs typeface="Lucida Sans Unicode"/>
            </a:endParaRPr>
          </a:p>
          <a:p>
            <a:pPr marL="469900" marR="135890" indent="-457200">
              <a:lnSpc>
                <a:spcPts val="2880"/>
              </a:lnSpc>
              <a:buSzPct val="177777"/>
              <a:buChar char="•"/>
              <a:tabLst>
                <a:tab pos="469265" algn="l"/>
                <a:tab pos="469900" algn="l"/>
              </a:tabLst>
            </a:pPr>
            <a:r>
              <a:rPr dirty="0" sz="1350" spc="-15">
                <a:latin typeface="Lucida Sans Unicode"/>
                <a:cs typeface="Lucida Sans Unicode"/>
              </a:rPr>
              <a:t>Urinarios: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15">
                <a:latin typeface="Lucida Sans Unicode"/>
                <a:cs typeface="Lucida Sans Unicode"/>
              </a:rPr>
              <a:t>controle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20">
                <a:latin typeface="Lucida Sans Unicode"/>
                <a:cs typeface="Lucida Sans Unicode"/>
              </a:rPr>
              <a:t>la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10">
                <a:latin typeface="Lucida Sans Unicode"/>
                <a:cs typeface="Lucida Sans Unicode"/>
              </a:rPr>
              <a:t>descarga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10">
                <a:latin typeface="Lucida Sans Unicode"/>
                <a:cs typeface="Lucida Sans Unicode"/>
              </a:rPr>
              <a:t>de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35">
                <a:latin typeface="Lucida Sans Unicode"/>
                <a:cs typeface="Lucida Sans Unicode"/>
              </a:rPr>
              <a:t>los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15">
                <a:latin typeface="Lucida Sans Unicode"/>
                <a:cs typeface="Lucida Sans Unicode"/>
              </a:rPr>
              <a:t>urinarios</a:t>
            </a:r>
            <a:r>
              <a:rPr dirty="0" sz="1350" spc="-70">
                <a:latin typeface="Lucida Sans Unicode"/>
                <a:cs typeface="Lucida Sans Unicode"/>
              </a:rPr>
              <a:t> </a:t>
            </a:r>
            <a:r>
              <a:rPr dirty="0" sz="1350" spc="-10">
                <a:latin typeface="Lucida Sans Unicode"/>
                <a:cs typeface="Lucida Sans Unicode"/>
              </a:rPr>
              <a:t>mediante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20">
                <a:latin typeface="Lucida Sans Unicode"/>
                <a:cs typeface="Lucida Sans Unicode"/>
              </a:rPr>
              <a:t>la</a:t>
            </a:r>
            <a:r>
              <a:rPr dirty="0" sz="1350" spc="-75">
                <a:latin typeface="Lucida Sans Unicode"/>
                <a:cs typeface="Lucida Sans Unicode"/>
              </a:rPr>
              <a:t> </a:t>
            </a:r>
            <a:r>
              <a:rPr dirty="0" sz="1350" spc="-25">
                <a:latin typeface="Lucida Sans Unicode"/>
                <a:cs typeface="Lucida Sans Unicode"/>
              </a:rPr>
              <a:t>instalación </a:t>
            </a:r>
            <a:r>
              <a:rPr dirty="0" sz="1350" spc="-409">
                <a:latin typeface="Lucida Sans Unicode"/>
                <a:cs typeface="Lucida Sans Unicode"/>
              </a:rPr>
              <a:t> </a:t>
            </a:r>
            <a:r>
              <a:rPr dirty="0" sz="1350" spc="-10">
                <a:latin typeface="Lucida Sans Unicode"/>
                <a:cs typeface="Lucida Sans Unicode"/>
              </a:rPr>
              <a:t>de </a:t>
            </a:r>
            <a:r>
              <a:rPr dirty="0" sz="1350" spc="-15">
                <a:latin typeface="Lucida Sans Unicode"/>
                <a:cs typeface="Lucida Sans Unicode"/>
              </a:rPr>
              <a:t>botones </a:t>
            </a:r>
            <a:r>
              <a:rPr dirty="0" sz="1350" spc="-20">
                <a:latin typeface="Lucida Sans Unicode"/>
                <a:cs typeface="Lucida Sans Unicode"/>
              </a:rPr>
              <a:t>pulsadores </a:t>
            </a:r>
            <a:r>
              <a:rPr dirty="0" sz="1350" spc="-15">
                <a:latin typeface="Lucida Sans Unicode"/>
                <a:cs typeface="Lucida Sans Unicode"/>
              </a:rPr>
              <a:t>o sensores </a:t>
            </a:r>
            <a:r>
              <a:rPr dirty="0" sz="1350" spc="-10">
                <a:latin typeface="Lucida Sans Unicode"/>
                <a:cs typeface="Lucida Sans Unicode"/>
              </a:rPr>
              <a:t>de </a:t>
            </a:r>
            <a:r>
              <a:rPr dirty="0" sz="1350" spc="-15">
                <a:latin typeface="Lucida Sans Unicode"/>
                <a:cs typeface="Lucida Sans Unicode"/>
              </a:rPr>
              <a:t>movimiento </a:t>
            </a:r>
            <a:r>
              <a:rPr dirty="0" sz="1350" spc="-5">
                <a:latin typeface="Lucida Sans Unicode"/>
                <a:cs typeface="Lucida Sans Unicode"/>
              </a:rPr>
              <a:t>que </a:t>
            </a:r>
            <a:r>
              <a:rPr dirty="0" sz="1350" spc="-15">
                <a:latin typeface="Lucida Sans Unicode"/>
                <a:cs typeface="Lucida Sans Unicode"/>
              </a:rPr>
              <a:t>activen </a:t>
            </a:r>
            <a:r>
              <a:rPr dirty="0" sz="1350" spc="-20">
                <a:latin typeface="Lucida Sans Unicode"/>
                <a:cs typeface="Lucida Sans Unicode"/>
              </a:rPr>
              <a:t>la </a:t>
            </a:r>
            <a:r>
              <a:rPr dirty="0" sz="1350" spc="-15">
                <a:latin typeface="Lucida Sans Unicode"/>
                <a:cs typeface="Lucida Sans Unicode"/>
              </a:rPr>
              <a:t> </a:t>
            </a:r>
            <a:r>
              <a:rPr dirty="0" sz="1350" spc="-20">
                <a:latin typeface="Lucida Sans Unicode"/>
                <a:cs typeface="Lucida Sans Unicode"/>
              </a:rPr>
              <a:t>descarga.</a:t>
            </a:r>
            <a:endParaRPr sz="1350">
              <a:latin typeface="Lucida Sans Unicode"/>
              <a:cs typeface="Lucida Sans Unicode"/>
            </a:endParaRPr>
          </a:p>
          <a:p>
            <a:pPr marL="469900" marR="490855" indent="-457200">
              <a:lnSpc>
                <a:spcPts val="2880"/>
              </a:lnSpc>
              <a:spcBef>
                <a:spcPts val="5"/>
              </a:spcBef>
              <a:buSzPct val="141176"/>
              <a:buChar char="•"/>
              <a:tabLst>
                <a:tab pos="469265" algn="l"/>
                <a:tab pos="469900" algn="l"/>
              </a:tabLst>
            </a:pPr>
            <a:r>
              <a:rPr dirty="0" sz="1700" spc="-5">
                <a:latin typeface="Lucida Sans Unicode"/>
                <a:cs typeface="Lucida Sans Unicode"/>
              </a:rPr>
              <a:t>Instale </a:t>
            </a:r>
            <a:r>
              <a:rPr dirty="0" sz="1700" spc="-20">
                <a:latin typeface="Lucida Sans Unicode"/>
                <a:cs typeface="Lucida Sans Unicode"/>
              </a:rPr>
              <a:t>urinarios </a:t>
            </a:r>
            <a:r>
              <a:rPr dirty="0" sz="1700" spc="-40">
                <a:latin typeface="Lucida Sans Unicode"/>
                <a:cs typeface="Lucida Sans Unicode"/>
              </a:rPr>
              <a:t>sin </a:t>
            </a:r>
            <a:r>
              <a:rPr dirty="0" sz="1700" spc="-15">
                <a:latin typeface="Lucida Sans Unicode"/>
                <a:cs typeface="Lucida Sans Unicode"/>
              </a:rPr>
              <a:t>agua. </a:t>
            </a:r>
            <a:r>
              <a:rPr dirty="0" sz="1700" spc="-20">
                <a:latin typeface="Lucida Sans Unicode"/>
                <a:cs typeface="Lucida Sans Unicode"/>
              </a:rPr>
              <a:t>Asegúrese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20">
                <a:latin typeface="Lucida Sans Unicode"/>
                <a:cs typeface="Lucida Sans Unicode"/>
              </a:rPr>
              <a:t>seguir </a:t>
            </a:r>
            <a:r>
              <a:rPr dirty="0" sz="1700" spc="-35">
                <a:latin typeface="Lucida Sans Unicode"/>
                <a:cs typeface="Lucida Sans Unicode"/>
              </a:rPr>
              <a:t>las </a:t>
            </a:r>
            <a:r>
              <a:rPr dirty="0" sz="1700" spc="-30">
                <a:latin typeface="Lucida Sans Unicode"/>
                <a:cs typeface="Lucida Sans Unicode"/>
              </a:rPr>
              <a:t> instrucciones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limpieza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correctas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para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eliminar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los </a:t>
            </a:r>
            <a:r>
              <a:rPr dirty="0" sz="1700" spc="-52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olores.</a:t>
            </a:r>
            <a:endParaRPr sz="1700">
              <a:latin typeface="Lucida Sans Unicode"/>
              <a:cs typeface="Lucida Sans Unicode"/>
            </a:endParaRPr>
          </a:p>
          <a:p>
            <a:pPr marL="469900" marR="5080" indent="-457200">
              <a:lnSpc>
                <a:spcPts val="2880"/>
              </a:lnSpc>
              <a:buSzPct val="150000"/>
              <a:buChar char="•"/>
              <a:tabLst>
                <a:tab pos="469265" algn="l"/>
                <a:tab pos="469900" algn="l"/>
              </a:tabLst>
            </a:pPr>
            <a:r>
              <a:rPr dirty="0" sz="1600" spc="-15">
                <a:latin typeface="Lucida Sans Unicode"/>
                <a:cs typeface="Lucida Sans Unicode"/>
              </a:rPr>
              <a:t>El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agua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lluvia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es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perfectamente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adecuada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para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su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uso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 </a:t>
            </a:r>
            <a:r>
              <a:rPr dirty="0" sz="1600" spc="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descargas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30">
                <a:latin typeface="Lucida Sans Unicode"/>
                <a:cs typeface="Lucida Sans Unicode"/>
              </a:rPr>
              <a:t>inodoros, </a:t>
            </a:r>
            <a:r>
              <a:rPr dirty="0" sz="1600" spc="-20">
                <a:latin typeface="Lucida Sans Unicode"/>
                <a:cs typeface="Lucida Sans Unicode"/>
              </a:rPr>
              <a:t>urinarios y </a:t>
            </a:r>
            <a:r>
              <a:rPr dirty="0" sz="1600">
                <a:latin typeface="Lucida Sans Unicode"/>
                <a:cs typeface="Lucida Sans Unicode"/>
              </a:rPr>
              <a:t>para </a:t>
            </a:r>
            <a:r>
              <a:rPr dirty="0" sz="1600" spc="-25">
                <a:latin typeface="Lucida Sans Unicode"/>
                <a:cs typeface="Lucida Sans Unicode"/>
              </a:rPr>
              <a:t>uso </a:t>
            </a:r>
            <a:r>
              <a:rPr dirty="0" sz="1600" spc="-30">
                <a:latin typeface="Lucida Sans Unicode"/>
                <a:cs typeface="Lucida Sans Unicode"/>
              </a:rPr>
              <a:t>exterior, </a:t>
            </a:r>
            <a:r>
              <a:rPr dirty="0" sz="1600" spc="-20">
                <a:latin typeface="Lucida Sans Unicode"/>
                <a:cs typeface="Lucida Sans Unicode"/>
              </a:rPr>
              <a:t>como </a:t>
            </a:r>
            <a:r>
              <a:rPr dirty="0" sz="1600" spc="-1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jardinería, </a:t>
            </a:r>
            <a:r>
              <a:rPr dirty="0" sz="1600" spc="-15">
                <a:latin typeface="Lucida Sans Unicode"/>
                <a:cs typeface="Lucida Sans Unicode"/>
              </a:rPr>
              <a:t>lavado </a:t>
            </a:r>
            <a:r>
              <a:rPr dirty="0" sz="1600" spc="-10">
                <a:latin typeface="Lucida Sans Unicode"/>
                <a:cs typeface="Lucida Sans Unicode"/>
              </a:rPr>
              <a:t>de </a:t>
            </a:r>
            <a:r>
              <a:rPr dirty="0" sz="1600" spc="-30">
                <a:latin typeface="Lucida Sans Unicode"/>
                <a:cs typeface="Lucida Sans Unicode"/>
              </a:rPr>
              <a:t>vehículos </a:t>
            </a:r>
            <a:r>
              <a:rPr dirty="0" sz="1600" spc="-20">
                <a:latin typeface="Lucida Sans Unicode"/>
                <a:cs typeface="Lucida Sans Unicode"/>
              </a:rPr>
              <a:t>y </a:t>
            </a:r>
            <a:r>
              <a:rPr dirty="0" sz="1600" spc="-30">
                <a:latin typeface="Lucida Sans Unicode"/>
                <a:cs typeface="Lucida Sans Unicode"/>
              </a:rPr>
              <a:t>cubos </a:t>
            </a:r>
            <a:r>
              <a:rPr dirty="0" sz="1600" spc="-10">
                <a:latin typeface="Lucida Sans Unicode"/>
                <a:cs typeface="Lucida Sans Unicode"/>
              </a:rPr>
              <a:t>de basura </a:t>
            </a:r>
            <a:r>
              <a:rPr dirty="0" sz="1600" spc="-20">
                <a:latin typeface="Lucida Sans Unicode"/>
                <a:cs typeface="Lucida Sans Unicode"/>
              </a:rPr>
              <a:t>y </a:t>
            </a:r>
            <a:r>
              <a:rPr dirty="0" sz="1600" spc="-40">
                <a:latin typeface="Lucida Sans Unicode"/>
                <a:cs typeface="Lucida Sans Unicode"/>
              </a:rPr>
              <a:t>limpieza </a:t>
            </a:r>
            <a:r>
              <a:rPr dirty="0" sz="1600" spc="-4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general.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(Se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pueden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lograr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ahorros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agua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hasta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un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20">
                <a:latin typeface="Lucida Sans Unicode"/>
                <a:cs typeface="Lucida Sans Unicode"/>
              </a:rPr>
              <a:t>85%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para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edificios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comerciales).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478" y="770635"/>
            <a:ext cx="3252470" cy="10140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dirty="0" sz="2500" spc="25">
                <a:solidFill>
                  <a:srgbClr val="287239"/>
                </a:solidFill>
              </a:rPr>
              <a:t>4.</a:t>
            </a:r>
            <a:r>
              <a:rPr dirty="0" sz="2500" spc="-70">
                <a:solidFill>
                  <a:srgbClr val="287239"/>
                </a:solidFill>
              </a:rPr>
              <a:t> </a:t>
            </a:r>
            <a:r>
              <a:rPr dirty="0" sz="2500" spc="15">
                <a:solidFill>
                  <a:srgbClr val="287239"/>
                </a:solidFill>
              </a:rPr>
              <a:t>Cómo</a:t>
            </a:r>
            <a:r>
              <a:rPr dirty="0" sz="2500" spc="-65">
                <a:solidFill>
                  <a:srgbClr val="287239"/>
                </a:solidFill>
              </a:rPr>
              <a:t> </a:t>
            </a:r>
            <a:r>
              <a:rPr dirty="0" sz="2500" spc="105">
                <a:solidFill>
                  <a:srgbClr val="287239"/>
                </a:solidFill>
              </a:rPr>
              <a:t>administrar </a:t>
            </a:r>
            <a:r>
              <a:rPr dirty="0" sz="2500" spc="-680">
                <a:solidFill>
                  <a:srgbClr val="287239"/>
                </a:solidFill>
              </a:rPr>
              <a:t> </a:t>
            </a:r>
            <a:r>
              <a:rPr dirty="0" sz="2500" spc="-65">
                <a:solidFill>
                  <a:srgbClr val="287239"/>
                </a:solidFill>
              </a:rPr>
              <a:t>sus</a:t>
            </a:r>
            <a:r>
              <a:rPr dirty="0" sz="2500" spc="-55">
                <a:solidFill>
                  <a:srgbClr val="287239"/>
                </a:solidFill>
              </a:rPr>
              <a:t> </a:t>
            </a:r>
            <a:r>
              <a:rPr dirty="0" sz="2500" spc="-20">
                <a:solidFill>
                  <a:srgbClr val="287239"/>
                </a:solidFill>
              </a:rPr>
              <a:t>costos</a:t>
            </a:r>
            <a:r>
              <a:rPr dirty="0" sz="2500" spc="-55">
                <a:solidFill>
                  <a:srgbClr val="287239"/>
                </a:solidFill>
              </a:rPr>
              <a:t> </a:t>
            </a:r>
            <a:r>
              <a:rPr dirty="0" sz="2500" spc="70">
                <a:solidFill>
                  <a:srgbClr val="287239"/>
                </a:solidFill>
              </a:rPr>
              <a:t>de</a:t>
            </a:r>
            <a:r>
              <a:rPr dirty="0" sz="2500" spc="-55">
                <a:solidFill>
                  <a:srgbClr val="287239"/>
                </a:solidFill>
              </a:rPr>
              <a:t> </a:t>
            </a:r>
            <a:r>
              <a:rPr dirty="0" sz="2500" spc="100">
                <a:solidFill>
                  <a:srgbClr val="287239"/>
                </a:solidFill>
              </a:rPr>
              <a:t>agua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195478" y="1935479"/>
            <a:ext cx="21094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0" b="1">
                <a:solidFill>
                  <a:srgbClr val="287239"/>
                </a:solidFill>
                <a:latin typeface="Arial"/>
                <a:cs typeface="Arial"/>
              </a:rPr>
              <a:t>¿efectivamente?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83302" y="3354620"/>
            <a:ext cx="5849620" cy="234505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400" spc="-35">
                <a:solidFill>
                  <a:srgbClr val="84B940"/>
                </a:solidFill>
                <a:latin typeface="Lucida Sans Unicode"/>
                <a:cs typeface="Lucida Sans Unicode"/>
              </a:rPr>
              <a:t>Sección</a:t>
            </a:r>
            <a:r>
              <a:rPr dirty="0" sz="2400" spc="-140">
                <a:solidFill>
                  <a:srgbClr val="84B94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5">
                <a:solidFill>
                  <a:srgbClr val="84B940"/>
                </a:solidFill>
                <a:latin typeface="Lucida Sans Unicode"/>
                <a:cs typeface="Lucida Sans Unicode"/>
              </a:rPr>
              <a:t>4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3600" spc="-220">
                <a:solidFill>
                  <a:srgbClr val="287239"/>
                </a:solidFill>
                <a:latin typeface="Lucida Sans Unicode"/>
                <a:cs typeface="Lucida Sans Unicode"/>
              </a:rPr>
              <a:t>7</a:t>
            </a:r>
            <a:r>
              <a:rPr dirty="0" sz="3600" spc="-204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55">
                <a:solidFill>
                  <a:srgbClr val="287239"/>
                </a:solidFill>
                <a:latin typeface="Lucida Sans Unicode"/>
                <a:cs typeface="Lucida Sans Unicode"/>
              </a:rPr>
              <a:t>pasos</a:t>
            </a:r>
            <a:r>
              <a:rPr dirty="0" sz="3600" spc="-204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5">
                <a:solidFill>
                  <a:srgbClr val="287239"/>
                </a:solidFill>
                <a:latin typeface="Lucida Sans Unicode"/>
                <a:cs typeface="Lucida Sans Unicode"/>
              </a:rPr>
              <a:t>para</a:t>
            </a:r>
            <a:r>
              <a:rPr dirty="0" sz="3600" spc="-204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30">
                <a:solidFill>
                  <a:srgbClr val="287239"/>
                </a:solidFill>
                <a:latin typeface="Lucida Sans Unicode"/>
                <a:cs typeface="Lucida Sans Unicode"/>
              </a:rPr>
              <a:t>desarrollar</a:t>
            </a:r>
            <a:r>
              <a:rPr dirty="0" sz="3600" spc="-204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65">
                <a:solidFill>
                  <a:srgbClr val="287239"/>
                </a:solidFill>
                <a:latin typeface="Lucida Sans Unicode"/>
                <a:cs typeface="Lucida Sans Unicode"/>
              </a:rPr>
              <a:t>su</a:t>
            </a:r>
            <a:endParaRPr sz="3600">
              <a:latin typeface="Lucida Sans Unicode"/>
              <a:cs typeface="Lucida Sans Unicode"/>
            </a:endParaRPr>
          </a:p>
          <a:p>
            <a:pPr marL="12700" marR="274320">
              <a:lnSpc>
                <a:spcPts val="5190"/>
              </a:lnSpc>
              <a:spcBef>
                <a:spcPts val="114"/>
              </a:spcBef>
            </a:pPr>
            <a:r>
              <a:rPr dirty="0" sz="3600" spc="-20">
                <a:solidFill>
                  <a:srgbClr val="287239"/>
                </a:solidFill>
                <a:latin typeface="Lucida Sans Unicode"/>
                <a:cs typeface="Lucida Sans Unicode"/>
              </a:rPr>
              <a:t>primer</a:t>
            </a:r>
            <a:r>
              <a:rPr dirty="0" sz="3600" spc="-215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40">
                <a:solidFill>
                  <a:srgbClr val="287239"/>
                </a:solidFill>
                <a:latin typeface="Lucida Sans Unicode"/>
                <a:cs typeface="Lucida Sans Unicode"/>
              </a:rPr>
              <a:t>plan</a:t>
            </a:r>
            <a:r>
              <a:rPr dirty="0" sz="3600" spc="-21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15">
                <a:solidFill>
                  <a:srgbClr val="287239"/>
                </a:solidFill>
                <a:latin typeface="Lucida Sans Unicode"/>
                <a:cs typeface="Lucida Sans Unicode"/>
              </a:rPr>
              <a:t>de</a:t>
            </a:r>
            <a:r>
              <a:rPr dirty="0" sz="3600" spc="-215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50">
                <a:solidFill>
                  <a:srgbClr val="287239"/>
                </a:solidFill>
                <a:latin typeface="Lucida Sans Unicode"/>
                <a:cs typeface="Lucida Sans Unicode"/>
              </a:rPr>
              <a:t>gestión</a:t>
            </a:r>
            <a:r>
              <a:rPr dirty="0" sz="3600" spc="-21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15">
                <a:solidFill>
                  <a:srgbClr val="287239"/>
                </a:solidFill>
                <a:latin typeface="Lucida Sans Unicode"/>
                <a:cs typeface="Lucida Sans Unicode"/>
              </a:rPr>
              <a:t>de </a:t>
            </a:r>
            <a:r>
              <a:rPr dirty="0" sz="3600" spc="-1125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65">
                <a:solidFill>
                  <a:srgbClr val="287239"/>
                </a:solidFill>
                <a:latin typeface="Lucida Sans Unicode"/>
                <a:cs typeface="Lucida Sans Unicode"/>
              </a:rPr>
              <a:t>oficina</a:t>
            </a:r>
            <a:r>
              <a:rPr dirty="0" sz="3600" spc="-21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600" spc="-55">
                <a:solidFill>
                  <a:srgbClr val="287239"/>
                </a:solidFill>
                <a:latin typeface="Lucida Sans Unicode"/>
                <a:cs typeface="Lucida Sans Unicode"/>
              </a:rPr>
              <a:t>sostenible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95737" y="6487539"/>
            <a:ext cx="2704465" cy="370840"/>
            <a:chOff x="4795737" y="6487539"/>
            <a:chExt cx="2704465" cy="370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737" y="6487539"/>
              <a:ext cx="2704156" cy="1279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9" y="6608062"/>
              <a:ext cx="320039" cy="24993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95" y="326136"/>
            <a:ext cx="3261360" cy="18287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4088" y="326136"/>
            <a:ext cx="3264408" cy="18287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15695" y="2154935"/>
            <a:ext cx="3261360" cy="4703445"/>
          </a:xfrm>
          <a:custGeom>
            <a:avLst/>
            <a:gdLst/>
            <a:ahLst/>
            <a:cxnLst/>
            <a:rect l="l" t="t" r="r" b="b"/>
            <a:pathLst>
              <a:path w="3261360" h="4703445">
                <a:moveTo>
                  <a:pt x="3261360" y="0"/>
                </a:moveTo>
                <a:lnTo>
                  <a:pt x="0" y="0"/>
                </a:lnTo>
                <a:lnTo>
                  <a:pt x="0" y="4703064"/>
                </a:lnTo>
                <a:lnTo>
                  <a:pt x="3261360" y="4703064"/>
                </a:lnTo>
                <a:lnTo>
                  <a:pt x="3261360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14088" y="2154935"/>
            <a:ext cx="3264535" cy="4703445"/>
          </a:xfrm>
          <a:custGeom>
            <a:avLst/>
            <a:gdLst/>
            <a:ahLst/>
            <a:cxnLst/>
            <a:rect l="l" t="t" r="r" b="b"/>
            <a:pathLst>
              <a:path w="3264534" h="4703445">
                <a:moveTo>
                  <a:pt x="3264408" y="0"/>
                </a:moveTo>
                <a:lnTo>
                  <a:pt x="0" y="0"/>
                </a:lnTo>
                <a:lnTo>
                  <a:pt x="0" y="4703064"/>
                </a:lnTo>
                <a:lnTo>
                  <a:pt x="3264408" y="4703064"/>
                </a:lnTo>
                <a:lnTo>
                  <a:pt x="3264408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14943" y="2124455"/>
            <a:ext cx="3261360" cy="4733925"/>
          </a:xfrm>
          <a:custGeom>
            <a:avLst/>
            <a:gdLst/>
            <a:ahLst/>
            <a:cxnLst/>
            <a:rect l="l" t="t" r="r" b="b"/>
            <a:pathLst>
              <a:path w="3261359" h="4733925">
                <a:moveTo>
                  <a:pt x="3261359" y="0"/>
                </a:moveTo>
                <a:lnTo>
                  <a:pt x="0" y="0"/>
                </a:lnTo>
                <a:lnTo>
                  <a:pt x="0" y="4733544"/>
                </a:lnTo>
                <a:lnTo>
                  <a:pt x="3261359" y="4733544"/>
                </a:lnTo>
                <a:lnTo>
                  <a:pt x="3261359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4062984" y="320040"/>
            <a:ext cx="905510" cy="859790"/>
            <a:chOff x="4062984" y="320040"/>
            <a:chExt cx="905510" cy="859790"/>
          </a:xfrm>
        </p:grpSpPr>
        <p:sp>
          <p:nvSpPr>
            <p:cNvPr id="11" name="object 11"/>
            <p:cNvSpPr/>
            <p:nvPr/>
          </p:nvSpPr>
          <p:spPr>
            <a:xfrm>
              <a:off x="4069080" y="326136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446532" y="0"/>
                  </a:moveTo>
                  <a:lnTo>
                    <a:pt x="397873" y="2486"/>
                  </a:lnTo>
                  <a:lnTo>
                    <a:pt x="350734" y="9774"/>
                  </a:lnTo>
                  <a:lnTo>
                    <a:pt x="305385" y="21604"/>
                  </a:lnTo>
                  <a:lnTo>
                    <a:pt x="262099" y="37717"/>
                  </a:lnTo>
                  <a:lnTo>
                    <a:pt x="221149" y="57855"/>
                  </a:lnTo>
                  <a:lnTo>
                    <a:pt x="182806" y="81759"/>
                  </a:lnTo>
                  <a:lnTo>
                    <a:pt x="147344" y="109170"/>
                  </a:lnTo>
                  <a:lnTo>
                    <a:pt x="115034" y="139830"/>
                  </a:lnTo>
                  <a:lnTo>
                    <a:pt x="86148" y="173479"/>
                  </a:lnTo>
                  <a:lnTo>
                    <a:pt x="60960" y="209860"/>
                  </a:lnTo>
                  <a:lnTo>
                    <a:pt x="39740" y="248713"/>
                  </a:lnTo>
                  <a:lnTo>
                    <a:pt x="22762" y="289779"/>
                  </a:lnTo>
                  <a:lnTo>
                    <a:pt x="10298" y="332800"/>
                  </a:lnTo>
                  <a:lnTo>
                    <a:pt x="2619" y="377517"/>
                  </a:lnTo>
                  <a:lnTo>
                    <a:pt x="0" y="423672"/>
                  </a:lnTo>
                  <a:lnTo>
                    <a:pt x="2619" y="469826"/>
                  </a:lnTo>
                  <a:lnTo>
                    <a:pt x="10298" y="514543"/>
                  </a:lnTo>
                  <a:lnTo>
                    <a:pt x="22762" y="557564"/>
                  </a:lnTo>
                  <a:lnTo>
                    <a:pt x="39740" y="598630"/>
                  </a:lnTo>
                  <a:lnTo>
                    <a:pt x="60959" y="637483"/>
                  </a:lnTo>
                  <a:lnTo>
                    <a:pt x="86148" y="673864"/>
                  </a:lnTo>
                  <a:lnTo>
                    <a:pt x="115034" y="707513"/>
                  </a:lnTo>
                  <a:lnTo>
                    <a:pt x="147344" y="738173"/>
                  </a:lnTo>
                  <a:lnTo>
                    <a:pt x="182806" y="765584"/>
                  </a:lnTo>
                  <a:lnTo>
                    <a:pt x="221149" y="789488"/>
                  </a:lnTo>
                  <a:lnTo>
                    <a:pt x="262099" y="809626"/>
                  </a:lnTo>
                  <a:lnTo>
                    <a:pt x="305385" y="825739"/>
                  </a:lnTo>
                  <a:lnTo>
                    <a:pt x="350734" y="837569"/>
                  </a:lnTo>
                  <a:lnTo>
                    <a:pt x="397873" y="844857"/>
                  </a:lnTo>
                  <a:lnTo>
                    <a:pt x="446532" y="847344"/>
                  </a:lnTo>
                  <a:lnTo>
                    <a:pt x="495190" y="844857"/>
                  </a:lnTo>
                  <a:lnTo>
                    <a:pt x="542329" y="837569"/>
                  </a:lnTo>
                  <a:lnTo>
                    <a:pt x="587678" y="825739"/>
                  </a:lnTo>
                  <a:lnTo>
                    <a:pt x="630964" y="809626"/>
                  </a:lnTo>
                  <a:lnTo>
                    <a:pt x="671914" y="789488"/>
                  </a:lnTo>
                  <a:lnTo>
                    <a:pt x="710257" y="765584"/>
                  </a:lnTo>
                  <a:lnTo>
                    <a:pt x="745719" y="738173"/>
                  </a:lnTo>
                  <a:lnTo>
                    <a:pt x="778029" y="707513"/>
                  </a:lnTo>
                  <a:lnTo>
                    <a:pt x="806915" y="673864"/>
                  </a:lnTo>
                  <a:lnTo>
                    <a:pt x="832104" y="637483"/>
                  </a:lnTo>
                  <a:lnTo>
                    <a:pt x="853323" y="598630"/>
                  </a:lnTo>
                  <a:lnTo>
                    <a:pt x="870301" y="557564"/>
                  </a:lnTo>
                  <a:lnTo>
                    <a:pt x="882765" y="514543"/>
                  </a:lnTo>
                  <a:lnTo>
                    <a:pt x="890444" y="469826"/>
                  </a:lnTo>
                  <a:lnTo>
                    <a:pt x="893064" y="423672"/>
                  </a:lnTo>
                  <a:lnTo>
                    <a:pt x="890444" y="377517"/>
                  </a:lnTo>
                  <a:lnTo>
                    <a:pt x="882765" y="332800"/>
                  </a:lnTo>
                  <a:lnTo>
                    <a:pt x="870301" y="289779"/>
                  </a:lnTo>
                  <a:lnTo>
                    <a:pt x="853323" y="248713"/>
                  </a:lnTo>
                  <a:lnTo>
                    <a:pt x="832104" y="209860"/>
                  </a:lnTo>
                  <a:lnTo>
                    <a:pt x="806915" y="173479"/>
                  </a:lnTo>
                  <a:lnTo>
                    <a:pt x="778029" y="139830"/>
                  </a:lnTo>
                  <a:lnTo>
                    <a:pt x="745719" y="109170"/>
                  </a:lnTo>
                  <a:lnTo>
                    <a:pt x="710257" y="81759"/>
                  </a:lnTo>
                  <a:lnTo>
                    <a:pt x="671914" y="57855"/>
                  </a:lnTo>
                  <a:lnTo>
                    <a:pt x="630964" y="37717"/>
                  </a:lnTo>
                  <a:lnTo>
                    <a:pt x="587678" y="21604"/>
                  </a:lnTo>
                  <a:lnTo>
                    <a:pt x="542329" y="9774"/>
                  </a:lnTo>
                  <a:lnTo>
                    <a:pt x="495190" y="2486"/>
                  </a:lnTo>
                  <a:lnTo>
                    <a:pt x="446532" y="0"/>
                  </a:lnTo>
                  <a:close/>
                </a:path>
              </a:pathLst>
            </a:custGeom>
            <a:solidFill>
              <a:srgbClr val="0A5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069080" y="326136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0" y="423672"/>
                  </a:moveTo>
                  <a:lnTo>
                    <a:pt x="2619" y="377517"/>
                  </a:lnTo>
                  <a:lnTo>
                    <a:pt x="10298" y="332800"/>
                  </a:lnTo>
                  <a:lnTo>
                    <a:pt x="22762" y="289779"/>
                  </a:lnTo>
                  <a:lnTo>
                    <a:pt x="39740" y="248713"/>
                  </a:lnTo>
                  <a:lnTo>
                    <a:pt x="60960" y="209860"/>
                  </a:lnTo>
                  <a:lnTo>
                    <a:pt x="86148" y="173479"/>
                  </a:lnTo>
                  <a:lnTo>
                    <a:pt x="115034" y="139830"/>
                  </a:lnTo>
                  <a:lnTo>
                    <a:pt x="147344" y="109170"/>
                  </a:lnTo>
                  <a:lnTo>
                    <a:pt x="182806" y="81759"/>
                  </a:lnTo>
                  <a:lnTo>
                    <a:pt x="221149" y="57855"/>
                  </a:lnTo>
                  <a:lnTo>
                    <a:pt x="262099" y="37717"/>
                  </a:lnTo>
                  <a:lnTo>
                    <a:pt x="305385" y="21604"/>
                  </a:lnTo>
                  <a:lnTo>
                    <a:pt x="350734" y="9774"/>
                  </a:lnTo>
                  <a:lnTo>
                    <a:pt x="397873" y="2486"/>
                  </a:lnTo>
                  <a:lnTo>
                    <a:pt x="446532" y="0"/>
                  </a:lnTo>
                  <a:lnTo>
                    <a:pt x="495190" y="2486"/>
                  </a:lnTo>
                  <a:lnTo>
                    <a:pt x="542329" y="9774"/>
                  </a:lnTo>
                  <a:lnTo>
                    <a:pt x="587678" y="21604"/>
                  </a:lnTo>
                  <a:lnTo>
                    <a:pt x="630964" y="37717"/>
                  </a:lnTo>
                  <a:lnTo>
                    <a:pt x="671914" y="57855"/>
                  </a:lnTo>
                  <a:lnTo>
                    <a:pt x="710257" y="81759"/>
                  </a:lnTo>
                  <a:lnTo>
                    <a:pt x="745719" y="109170"/>
                  </a:lnTo>
                  <a:lnTo>
                    <a:pt x="778029" y="139830"/>
                  </a:lnTo>
                  <a:lnTo>
                    <a:pt x="806915" y="173479"/>
                  </a:lnTo>
                  <a:lnTo>
                    <a:pt x="832104" y="209860"/>
                  </a:lnTo>
                  <a:lnTo>
                    <a:pt x="853323" y="248713"/>
                  </a:lnTo>
                  <a:lnTo>
                    <a:pt x="870301" y="289779"/>
                  </a:lnTo>
                  <a:lnTo>
                    <a:pt x="882765" y="332800"/>
                  </a:lnTo>
                  <a:lnTo>
                    <a:pt x="890444" y="377517"/>
                  </a:lnTo>
                  <a:lnTo>
                    <a:pt x="893064" y="423672"/>
                  </a:lnTo>
                  <a:lnTo>
                    <a:pt x="890444" y="469826"/>
                  </a:lnTo>
                  <a:lnTo>
                    <a:pt x="882765" y="514543"/>
                  </a:lnTo>
                  <a:lnTo>
                    <a:pt x="870301" y="557564"/>
                  </a:lnTo>
                  <a:lnTo>
                    <a:pt x="853323" y="598630"/>
                  </a:lnTo>
                  <a:lnTo>
                    <a:pt x="832104" y="637483"/>
                  </a:lnTo>
                  <a:lnTo>
                    <a:pt x="806915" y="673864"/>
                  </a:lnTo>
                  <a:lnTo>
                    <a:pt x="778029" y="707513"/>
                  </a:lnTo>
                  <a:lnTo>
                    <a:pt x="745719" y="738173"/>
                  </a:lnTo>
                  <a:lnTo>
                    <a:pt x="710257" y="765584"/>
                  </a:lnTo>
                  <a:lnTo>
                    <a:pt x="671914" y="789488"/>
                  </a:lnTo>
                  <a:lnTo>
                    <a:pt x="630964" y="809626"/>
                  </a:lnTo>
                  <a:lnTo>
                    <a:pt x="587678" y="825739"/>
                  </a:lnTo>
                  <a:lnTo>
                    <a:pt x="542329" y="837569"/>
                  </a:lnTo>
                  <a:lnTo>
                    <a:pt x="495190" y="844857"/>
                  </a:lnTo>
                  <a:lnTo>
                    <a:pt x="446532" y="847344"/>
                  </a:lnTo>
                  <a:lnTo>
                    <a:pt x="397873" y="844857"/>
                  </a:lnTo>
                  <a:lnTo>
                    <a:pt x="350734" y="837569"/>
                  </a:lnTo>
                  <a:lnTo>
                    <a:pt x="305385" y="825739"/>
                  </a:lnTo>
                  <a:lnTo>
                    <a:pt x="262099" y="809626"/>
                  </a:lnTo>
                  <a:lnTo>
                    <a:pt x="221149" y="789488"/>
                  </a:lnTo>
                  <a:lnTo>
                    <a:pt x="182806" y="765584"/>
                  </a:lnTo>
                  <a:lnTo>
                    <a:pt x="147344" y="738173"/>
                  </a:lnTo>
                  <a:lnTo>
                    <a:pt x="115034" y="707513"/>
                  </a:lnTo>
                  <a:lnTo>
                    <a:pt x="86148" y="673864"/>
                  </a:lnTo>
                  <a:lnTo>
                    <a:pt x="60959" y="637483"/>
                  </a:lnTo>
                  <a:lnTo>
                    <a:pt x="39740" y="598630"/>
                  </a:lnTo>
                  <a:lnTo>
                    <a:pt x="22762" y="557564"/>
                  </a:lnTo>
                  <a:lnTo>
                    <a:pt x="10298" y="514543"/>
                  </a:lnTo>
                  <a:lnTo>
                    <a:pt x="2619" y="469826"/>
                  </a:lnTo>
                  <a:lnTo>
                    <a:pt x="0" y="423672"/>
                  </a:lnTo>
                  <a:close/>
                </a:path>
              </a:pathLst>
            </a:custGeom>
            <a:ln w="12191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49352" y="320040"/>
            <a:ext cx="902335" cy="859790"/>
            <a:chOff x="149352" y="320040"/>
            <a:chExt cx="902335" cy="859790"/>
          </a:xfrm>
        </p:grpSpPr>
        <p:sp>
          <p:nvSpPr>
            <p:cNvPr id="14" name="object 14"/>
            <p:cNvSpPr/>
            <p:nvPr/>
          </p:nvSpPr>
          <p:spPr>
            <a:xfrm>
              <a:off x="155448" y="326136"/>
              <a:ext cx="890269" cy="847725"/>
            </a:xfrm>
            <a:custGeom>
              <a:avLst/>
              <a:gdLst/>
              <a:ahLst/>
              <a:cxnLst/>
              <a:rect l="l" t="t" r="r" b="b"/>
              <a:pathLst>
                <a:path w="890269" h="847725">
                  <a:moveTo>
                    <a:pt x="445008" y="0"/>
                  </a:moveTo>
                  <a:lnTo>
                    <a:pt x="396519" y="2486"/>
                  </a:lnTo>
                  <a:lnTo>
                    <a:pt x="349543" y="9774"/>
                  </a:lnTo>
                  <a:lnTo>
                    <a:pt x="304351" y="21604"/>
                  </a:lnTo>
                  <a:lnTo>
                    <a:pt x="261214" y="37717"/>
                  </a:lnTo>
                  <a:lnTo>
                    <a:pt x="220404" y="57855"/>
                  </a:lnTo>
                  <a:lnTo>
                    <a:pt x="182192" y="81759"/>
                  </a:lnTo>
                  <a:lnTo>
                    <a:pt x="146850" y="109170"/>
                  </a:lnTo>
                  <a:lnTo>
                    <a:pt x="114649" y="139830"/>
                  </a:lnTo>
                  <a:lnTo>
                    <a:pt x="85860" y="173479"/>
                  </a:lnTo>
                  <a:lnTo>
                    <a:pt x="60756" y="209860"/>
                  </a:lnTo>
                  <a:lnTo>
                    <a:pt x="39608" y="248713"/>
                  </a:lnTo>
                  <a:lnTo>
                    <a:pt x="22686" y="289779"/>
                  </a:lnTo>
                  <a:lnTo>
                    <a:pt x="10264" y="332800"/>
                  </a:lnTo>
                  <a:lnTo>
                    <a:pt x="2611" y="377517"/>
                  </a:lnTo>
                  <a:lnTo>
                    <a:pt x="0" y="423672"/>
                  </a:lnTo>
                  <a:lnTo>
                    <a:pt x="2611" y="469826"/>
                  </a:lnTo>
                  <a:lnTo>
                    <a:pt x="10264" y="514543"/>
                  </a:lnTo>
                  <a:lnTo>
                    <a:pt x="22686" y="557564"/>
                  </a:lnTo>
                  <a:lnTo>
                    <a:pt x="39608" y="598630"/>
                  </a:lnTo>
                  <a:lnTo>
                    <a:pt x="60756" y="637483"/>
                  </a:lnTo>
                  <a:lnTo>
                    <a:pt x="85860" y="673864"/>
                  </a:lnTo>
                  <a:lnTo>
                    <a:pt x="114649" y="707513"/>
                  </a:lnTo>
                  <a:lnTo>
                    <a:pt x="146850" y="738173"/>
                  </a:lnTo>
                  <a:lnTo>
                    <a:pt x="182192" y="765584"/>
                  </a:lnTo>
                  <a:lnTo>
                    <a:pt x="220404" y="789488"/>
                  </a:lnTo>
                  <a:lnTo>
                    <a:pt x="261214" y="809626"/>
                  </a:lnTo>
                  <a:lnTo>
                    <a:pt x="304351" y="825739"/>
                  </a:lnTo>
                  <a:lnTo>
                    <a:pt x="349543" y="837569"/>
                  </a:lnTo>
                  <a:lnTo>
                    <a:pt x="396519" y="844857"/>
                  </a:lnTo>
                  <a:lnTo>
                    <a:pt x="445008" y="847344"/>
                  </a:lnTo>
                  <a:lnTo>
                    <a:pt x="493496" y="844857"/>
                  </a:lnTo>
                  <a:lnTo>
                    <a:pt x="540472" y="837569"/>
                  </a:lnTo>
                  <a:lnTo>
                    <a:pt x="585664" y="825739"/>
                  </a:lnTo>
                  <a:lnTo>
                    <a:pt x="628801" y="809626"/>
                  </a:lnTo>
                  <a:lnTo>
                    <a:pt x="669611" y="789488"/>
                  </a:lnTo>
                  <a:lnTo>
                    <a:pt x="707823" y="765584"/>
                  </a:lnTo>
                  <a:lnTo>
                    <a:pt x="743165" y="738173"/>
                  </a:lnTo>
                  <a:lnTo>
                    <a:pt x="775366" y="707513"/>
                  </a:lnTo>
                  <a:lnTo>
                    <a:pt x="804155" y="673864"/>
                  </a:lnTo>
                  <a:lnTo>
                    <a:pt x="829259" y="637483"/>
                  </a:lnTo>
                  <a:lnTo>
                    <a:pt x="850407" y="598630"/>
                  </a:lnTo>
                  <a:lnTo>
                    <a:pt x="867329" y="557564"/>
                  </a:lnTo>
                  <a:lnTo>
                    <a:pt x="879751" y="514543"/>
                  </a:lnTo>
                  <a:lnTo>
                    <a:pt x="887404" y="469826"/>
                  </a:lnTo>
                  <a:lnTo>
                    <a:pt x="890016" y="423672"/>
                  </a:lnTo>
                  <a:lnTo>
                    <a:pt x="887404" y="377517"/>
                  </a:lnTo>
                  <a:lnTo>
                    <a:pt x="879751" y="332800"/>
                  </a:lnTo>
                  <a:lnTo>
                    <a:pt x="867329" y="289779"/>
                  </a:lnTo>
                  <a:lnTo>
                    <a:pt x="850407" y="248713"/>
                  </a:lnTo>
                  <a:lnTo>
                    <a:pt x="829259" y="209860"/>
                  </a:lnTo>
                  <a:lnTo>
                    <a:pt x="804155" y="173479"/>
                  </a:lnTo>
                  <a:lnTo>
                    <a:pt x="775366" y="139830"/>
                  </a:lnTo>
                  <a:lnTo>
                    <a:pt x="743165" y="109170"/>
                  </a:lnTo>
                  <a:lnTo>
                    <a:pt x="707823" y="81759"/>
                  </a:lnTo>
                  <a:lnTo>
                    <a:pt x="669611" y="57855"/>
                  </a:lnTo>
                  <a:lnTo>
                    <a:pt x="628801" y="37717"/>
                  </a:lnTo>
                  <a:lnTo>
                    <a:pt x="585664" y="21604"/>
                  </a:lnTo>
                  <a:lnTo>
                    <a:pt x="540472" y="9774"/>
                  </a:lnTo>
                  <a:lnTo>
                    <a:pt x="493496" y="2486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5448" y="326136"/>
              <a:ext cx="890269" cy="847725"/>
            </a:xfrm>
            <a:custGeom>
              <a:avLst/>
              <a:gdLst/>
              <a:ahLst/>
              <a:cxnLst/>
              <a:rect l="l" t="t" r="r" b="b"/>
              <a:pathLst>
                <a:path w="890269" h="847725">
                  <a:moveTo>
                    <a:pt x="0" y="423672"/>
                  </a:moveTo>
                  <a:lnTo>
                    <a:pt x="2611" y="377517"/>
                  </a:lnTo>
                  <a:lnTo>
                    <a:pt x="10264" y="332800"/>
                  </a:lnTo>
                  <a:lnTo>
                    <a:pt x="22686" y="289779"/>
                  </a:lnTo>
                  <a:lnTo>
                    <a:pt x="39608" y="248713"/>
                  </a:lnTo>
                  <a:lnTo>
                    <a:pt x="60756" y="209860"/>
                  </a:lnTo>
                  <a:lnTo>
                    <a:pt x="85860" y="173479"/>
                  </a:lnTo>
                  <a:lnTo>
                    <a:pt x="114649" y="139830"/>
                  </a:lnTo>
                  <a:lnTo>
                    <a:pt x="146850" y="109170"/>
                  </a:lnTo>
                  <a:lnTo>
                    <a:pt x="182192" y="81759"/>
                  </a:lnTo>
                  <a:lnTo>
                    <a:pt x="220404" y="57855"/>
                  </a:lnTo>
                  <a:lnTo>
                    <a:pt x="261214" y="37717"/>
                  </a:lnTo>
                  <a:lnTo>
                    <a:pt x="304351" y="21604"/>
                  </a:lnTo>
                  <a:lnTo>
                    <a:pt x="349543" y="9774"/>
                  </a:lnTo>
                  <a:lnTo>
                    <a:pt x="396519" y="2486"/>
                  </a:lnTo>
                  <a:lnTo>
                    <a:pt x="445008" y="0"/>
                  </a:lnTo>
                  <a:lnTo>
                    <a:pt x="493496" y="2486"/>
                  </a:lnTo>
                  <a:lnTo>
                    <a:pt x="540472" y="9774"/>
                  </a:lnTo>
                  <a:lnTo>
                    <a:pt x="585664" y="21604"/>
                  </a:lnTo>
                  <a:lnTo>
                    <a:pt x="628801" y="37717"/>
                  </a:lnTo>
                  <a:lnTo>
                    <a:pt x="669611" y="57855"/>
                  </a:lnTo>
                  <a:lnTo>
                    <a:pt x="707823" y="81759"/>
                  </a:lnTo>
                  <a:lnTo>
                    <a:pt x="743165" y="109170"/>
                  </a:lnTo>
                  <a:lnTo>
                    <a:pt x="775366" y="139830"/>
                  </a:lnTo>
                  <a:lnTo>
                    <a:pt x="804155" y="173479"/>
                  </a:lnTo>
                  <a:lnTo>
                    <a:pt x="829259" y="209860"/>
                  </a:lnTo>
                  <a:lnTo>
                    <a:pt x="850407" y="248713"/>
                  </a:lnTo>
                  <a:lnTo>
                    <a:pt x="867329" y="289779"/>
                  </a:lnTo>
                  <a:lnTo>
                    <a:pt x="879751" y="332800"/>
                  </a:lnTo>
                  <a:lnTo>
                    <a:pt x="887404" y="377517"/>
                  </a:lnTo>
                  <a:lnTo>
                    <a:pt x="890016" y="423672"/>
                  </a:lnTo>
                  <a:lnTo>
                    <a:pt x="887404" y="469826"/>
                  </a:lnTo>
                  <a:lnTo>
                    <a:pt x="879751" y="514543"/>
                  </a:lnTo>
                  <a:lnTo>
                    <a:pt x="867329" y="557564"/>
                  </a:lnTo>
                  <a:lnTo>
                    <a:pt x="850407" y="598630"/>
                  </a:lnTo>
                  <a:lnTo>
                    <a:pt x="829259" y="637483"/>
                  </a:lnTo>
                  <a:lnTo>
                    <a:pt x="804155" y="673864"/>
                  </a:lnTo>
                  <a:lnTo>
                    <a:pt x="775366" y="707513"/>
                  </a:lnTo>
                  <a:lnTo>
                    <a:pt x="743165" y="738173"/>
                  </a:lnTo>
                  <a:lnTo>
                    <a:pt x="707823" y="765584"/>
                  </a:lnTo>
                  <a:lnTo>
                    <a:pt x="669611" y="789488"/>
                  </a:lnTo>
                  <a:lnTo>
                    <a:pt x="628801" y="809626"/>
                  </a:lnTo>
                  <a:lnTo>
                    <a:pt x="585664" y="825739"/>
                  </a:lnTo>
                  <a:lnTo>
                    <a:pt x="540472" y="837569"/>
                  </a:lnTo>
                  <a:lnTo>
                    <a:pt x="493496" y="844857"/>
                  </a:lnTo>
                  <a:lnTo>
                    <a:pt x="445008" y="847344"/>
                  </a:lnTo>
                  <a:lnTo>
                    <a:pt x="396519" y="844857"/>
                  </a:lnTo>
                  <a:lnTo>
                    <a:pt x="349543" y="837569"/>
                  </a:lnTo>
                  <a:lnTo>
                    <a:pt x="304351" y="825739"/>
                  </a:lnTo>
                  <a:lnTo>
                    <a:pt x="261214" y="809626"/>
                  </a:lnTo>
                  <a:lnTo>
                    <a:pt x="220404" y="789488"/>
                  </a:lnTo>
                  <a:lnTo>
                    <a:pt x="182192" y="765584"/>
                  </a:lnTo>
                  <a:lnTo>
                    <a:pt x="146850" y="738173"/>
                  </a:lnTo>
                  <a:lnTo>
                    <a:pt x="114649" y="707513"/>
                  </a:lnTo>
                  <a:lnTo>
                    <a:pt x="85860" y="673864"/>
                  </a:lnTo>
                  <a:lnTo>
                    <a:pt x="60756" y="637483"/>
                  </a:lnTo>
                  <a:lnTo>
                    <a:pt x="39608" y="598630"/>
                  </a:lnTo>
                  <a:lnTo>
                    <a:pt x="22686" y="557564"/>
                  </a:lnTo>
                  <a:lnTo>
                    <a:pt x="10264" y="514543"/>
                  </a:lnTo>
                  <a:lnTo>
                    <a:pt x="2611" y="469826"/>
                  </a:lnTo>
                  <a:lnTo>
                    <a:pt x="0" y="423672"/>
                  </a:lnTo>
                  <a:close/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7876031" y="326136"/>
            <a:ext cx="3703320" cy="1798320"/>
            <a:chOff x="7876031" y="326136"/>
            <a:chExt cx="3703320" cy="179832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7135" y="326136"/>
              <a:ext cx="3252216" cy="17983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882127" y="377952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446531" y="0"/>
                  </a:moveTo>
                  <a:lnTo>
                    <a:pt x="397873" y="2486"/>
                  </a:lnTo>
                  <a:lnTo>
                    <a:pt x="350734" y="9774"/>
                  </a:lnTo>
                  <a:lnTo>
                    <a:pt x="305385" y="21604"/>
                  </a:lnTo>
                  <a:lnTo>
                    <a:pt x="262099" y="37717"/>
                  </a:lnTo>
                  <a:lnTo>
                    <a:pt x="221149" y="57855"/>
                  </a:lnTo>
                  <a:lnTo>
                    <a:pt x="182806" y="81759"/>
                  </a:lnTo>
                  <a:lnTo>
                    <a:pt x="147344" y="109170"/>
                  </a:lnTo>
                  <a:lnTo>
                    <a:pt x="115034" y="139830"/>
                  </a:lnTo>
                  <a:lnTo>
                    <a:pt x="86148" y="173479"/>
                  </a:lnTo>
                  <a:lnTo>
                    <a:pt x="60960" y="209860"/>
                  </a:lnTo>
                  <a:lnTo>
                    <a:pt x="39740" y="248713"/>
                  </a:lnTo>
                  <a:lnTo>
                    <a:pt x="22762" y="289779"/>
                  </a:lnTo>
                  <a:lnTo>
                    <a:pt x="10298" y="332800"/>
                  </a:lnTo>
                  <a:lnTo>
                    <a:pt x="2619" y="377517"/>
                  </a:lnTo>
                  <a:lnTo>
                    <a:pt x="0" y="423672"/>
                  </a:lnTo>
                  <a:lnTo>
                    <a:pt x="2619" y="469826"/>
                  </a:lnTo>
                  <a:lnTo>
                    <a:pt x="10298" y="514543"/>
                  </a:lnTo>
                  <a:lnTo>
                    <a:pt x="22762" y="557564"/>
                  </a:lnTo>
                  <a:lnTo>
                    <a:pt x="39740" y="598630"/>
                  </a:lnTo>
                  <a:lnTo>
                    <a:pt x="60959" y="637483"/>
                  </a:lnTo>
                  <a:lnTo>
                    <a:pt x="86148" y="673864"/>
                  </a:lnTo>
                  <a:lnTo>
                    <a:pt x="115034" y="707513"/>
                  </a:lnTo>
                  <a:lnTo>
                    <a:pt x="147344" y="738173"/>
                  </a:lnTo>
                  <a:lnTo>
                    <a:pt x="182806" y="765584"/>
                  </a:lnTo>
                  <a:lnTo>
                    <a:pt x="221149" y="789488"/>
                  </a:lnTo>
                  <a:lnTo>
                    <a:pt x="262099" y="809626"/>
                  </a:lnTo>
                  <a:lnTo>
                    <a:pt x="305385" y="825739"/>
                  </a:lnTo>
                  <a:lnTo>
                    <a:pt x="350734" y="837569"/>
                  </a:lnTo>
                  <a:lnTo>
                    <a:pt x="397873" y="844857"/>
                  </a:lnTo>
                  <a:lnTo>
                    <a:pt x="446531" y="847344"/>
                  </a:lnTo>
                  <a:lnTo>
                    <a:pt x="495190" y="844857"/>
                  </a:lnTo>
                  <a:lnTo>
                    <a:pt x="542329" y="837569"/>
                  </a:lnTo>
                  <a:lnTo>
                    <a:pt x="587678" y="825739"/>
                  </a:lnTo>
                  <a:lnTo>
                    <a:pt x="630964" y="809626"/>
                  </a:lnTo>
                  <a:lnTo>
                    <a:pt x="671914" y="789488"/>
                  </a:lnTo>
                  <a:lnTo>
                    <a:pt x="710257" y="765584"/>
                  </a:lnTo>
                  <a:lnTo>
                    <a:pt x="745719" y="738173"/>
                  </a:lnTo>
                  <a:lnTo>
                    <a:pt x="778029" y="707513"/>
                  </a:lnTo>
                  <a:lnTo>
                    <a:pt x="806915" y="673864"/>
                  </a:lnTo>
                  <a:lnTo>
                    <a:pt x="832103" y="637483"/>
                  </a:lnTo>
                  <a:lnTo>
                    <a:pt x="853323" y="598630"/>
                  </a:lnTo>
                  <a:lnTo>
                    <a:pt x="870301" y="557564"/>
                  </a:lnTo>
                  <a:lnTo>
                    <a:pt x="882765" y="514543"/>
                  </a:lnTo>
                  <a:lnTo>
                    <a:pt x="890444" y="469826"/>
                  </a:lnTo>
                  <a:lnTo>
                    <a:pt x="893064" y="423672"/>
                  </a:lnTo>
                  <a:lnTo>
                    <a:pt x="890444" y="377517"/>
                  </a:lnTo>
                  <a:lnTo>
                    <a:pt x="882765" y="332800"/>
                  </a:lnTo>
                  <a:lnTo>
                    <a:pt x="870301" y="289779"/>
                  </a:lnTo>
                  <a:lnTo>
                    <a:pt x="853323" y="248713"/>
                  </a:lnTo>
                  <a:lnTo>
                    <a:pt x="832103" y="209860"/>
                  </a:lnTo>
                  <a:lnTo>
                    <a:pt x="806915" y="173479"/>
                  </a:lnTo>
                  <a:lnTo>
                    <a:pt x="778029" y="139830"/>
                  </a:lnTo>
                  <a:lnTo>
                    <a:pt x="745719" y="109170"/>
                  </a:lnTo>
                  <a:lnTo>
                    <a:pt x="710257" y="81759"/>
                  </a:lnTo>
                  <a:lnTo>
                    <a:pt x="671914" y="57855"/>
                  </a:lnTo>
                  <a:lnTo>
                    <a:pt x="630964" y="37717"/>
                  </a:lnTo>
                  <a:lnTo>
                    <a:pt x="587678" y="21604"/>
                  </a:lnTo>
                  <a:lnTo>
                    <a:pt x="542329" y="9774"/>
                  </a:lnTo>
                  <a:lnTo>
                    <a:pt x="495190" y="2486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882127" y="377952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0" y="423672"/>
                  </a:moveTo>
                  <a:lnTo>
                    <a:pt x="2619" y="377517"/>
                  </a:lnTo>
                  <a:lnTo>
                    <a:pt x="10298" y="332800"/>
                  </a:lnTo>
                  <a:lnTo>
                    <a:pt x="22762" y="289779"/>
                  </a:lnTo>
                  <a:lnTo>
                    <a:pt x="39740" y="248713"/>
                  </a:lnTo>
                  <a:lnTo>
                    <a:pt x="60960" y="209860"/>
                  </a:lnTo>
                  <a:lnTo>
                    <a:pt x="86148" y="173479"/>
                  </a:lnTo>
                  <a:lnTo>
                    <a:pt x="115034" y="139830"/>
                  </a:lnTo>
                  <a:lnTo>
                    <a:pt x="147344" y="109170"/>
                  </a:lnTo>
                  <a:lnTo>
                    <a:pt x="182806" y="81759"/>
                  </a:lnTo>
                  <a:lnTo>
                    <a:pt x="221149" y="57855"/>
                  </a:lnTo>
                  <a:lnTo>
                    <a:pt x="262099" y="37717"/>
                  </a:lnTo>
                  <a:lnTo>
                    <a:pt x="305385" y="21604"/>
                  </a:lnTo>
                  <a:lnTo>
                    <a:pt x="350734" y="9774"/>
                  </a:lnTo>
                  <a:lnTo>
                    <a:pt x="397873" y="2486"/>
                  </a:lnTo>
                  <a:lnTo>
                    <a:pt x="446531" y="0"/>
                  </a:lnTo>
                  <a:lnTo>
                    <a:pt x="495190" y="2486"/>
                  </a:lnTo>
                  <a:lnTo>
                    <a:pt x="542329" y="9774"/>
                  </a:lnTo>
                  <a:lnTo>
                    <a:pt x="587678" y="21604"/>
                  </a:lnTo>
                  <a:lnTo>
                    <a:pt x="630964" y="37717"/>
                  </a:lnTo>
                  <a:lnTo>
                    <a:pt x="671914" y="57855"/>
                  </a:lnTo>
                  <a:lnTo>
                    <a:pt x="710257" y="81759"/>
                  </a:lnTo>
                  <a:lnTo>
                    <a:pt x="745719" y="109170"/>
                  </a:lnTo>
                  <a:lnTo>
                    <a:pt x="778029" y="139830"/>
                  </a:lnTo>
                  <a:lnTo>
                    <a:pt x="806915" y="173479"/>
                  </a:lnTo>
                  <a:lnTo>
                    <a:pt x="832103" y="209860"/>
                  </a:lnTo>
                  <a:lnTo>
                    <a:pt x="853323" y="248713"/>
                  </a:lnTo>
                  <a:lnTo>
                    <a:pt x="870301" y="289779"/>
                  </a:lnTo>
                  <a:lnTo>
                    <a:pt x="882765" y="332800"/>
                  </a:lnTo>
                  <a:lnTo>
                    <a:pt x="890444" y="377517"/>
                  </a:lnTo>
                  <a:lnTo>
                    <a:pt x="893064" y="423672"/>
                  </a:lnTo>
                  <a:lnTo>
                    <a:pt x="890444" y="469826"/>
                  </a:lnTo>
                  <a:lnTo>
                    <a:pt x="882765" y="514543"/>
                  </a:lnTo>
                  <a:lnTo>
                    <a:pt x="870301" y="557564"/>
                  </a:lnTo>
                  <a:lnTo>
                    <a:pt x="853323" y="598630"/>
                  </a:lnTo>
                  <a:lnTo>
                    <a:pt x="832103" y="637483"/>
                  </a:lnTo>
                  <a:lnTo>
                    <a:pt x="806915" y="673864"/>
                  </a:lnTo>
                  <a:lnTo>
                    <a:pt x="778029" y="707513"/>
                  </a:lnTo>
                  <a:lnTo>
                    <a:pt x="745719" y="738173"/>
                  </a:lnTo>
                  <a:lnTo>
                    <a:pt x="710257" y="765584"/>
                  </a:lnTo>
                  <a:lnTo>
                    <a:pt x="671914" y="789488"/>
                  </a:lnTo>
                  <a:lnTo>
                    <a:pt x="630964" y="809626"/>
                  </a:lnTo>
                  <a:lnTo>
                    <a:pt x="587678" y="825739"/>
                  </a:lnTo>
                  <a:lnTo>
                    <a:pt x="542329" y="837569"/>
                  </a:lnTo>
                  <a:lnTo>
                    <a:pt x="495190" y="844857"/>
                  </a:lnTo>
                  <a:lnTo>
                    <a:pt x="446531" y="847344"/>
                  </a:lnTo>
                  <a:lnTo>
                    <a:pt x="397873" y="844857"/>
                  </a:lnTo>
                  <a:lnTo>
                    <a:pt x="350734" y="837569"/>
                  </a:lnTo>
                  <a:lnTo>
                    <a:pt x="305385" y="825739"/>
                  </a:lnTo>
                  <a:lnTo>
                    <a:pt x="262099" y="809626"/>
                  </a:lnTo>
                  <a:lnTo>
                    <a:pt x="221149" y="789488"/>
                  </a:lnTo>
                  <a:lnTo>
                    <a:pt x="182806" y="765584"/>
                  </a:lnTo>
                  <a:lnTo>
                    <a:pt x="147344" y="738173"/>
                  </a:lnTo>
                  <a:lnTo>
                    <a:pt x="115034" y="707513"/>
                  </a:lnTo>
                  <a:lnTo>
                    <a:pt x="86148" y="673864"/>
                  </a:lnTo>
                  <a:lnTo>
                    <a:pt x="60959" y="637483"/>
                  </a:lnTo>
                  <a:lnTo>
                    <a:pt x="39740" y="598630"/>
                  </a:lnTo>
                  <a:lnTo>
                    <a:pt x="22762" y="557564"/>
                  </a:lnTo>
                  <a:lnTo>
                    <a:pt x="10298" y="514543"/>
                  </a:lnTo>
                  <a:lnTo>
                    <a:pt x="2619" y="469826"/>
                  </a:lnTo>
                  <a:lnTo>
                    <a:pt x="0" y="423672"/>
                  </a:lnTo>
                  <a:close/>
                </a:path>
              </a:pathLst>
            </a:custGeom>
            <a:ln w="12191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70408" y="432942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86453" y="433196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00135" y="485647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7354" y="2202688"/>
            <a:ext cx="3078480" cy="429006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 marR="214629">
              <a:lnSpc>
                <a:spcPct val="100000"/>
              </a:lnSpc>
              <a:spcBef>
                <a:spcPts val="555"/>
              </a:spcBef>
            </a:pPr>
            <a:r>
              <a:rPr dirty="0" sz="1700" spc="55" b="1">
                <a:solidFill>
                  <a:srgbClr val="FFFFFF"/>
                </a:solidFill>
                <a:latin typeface="Arial"/>
                <a:cs typeface="Arial"/>
              </a:rPr>
              <a:t>administración</a:t>
            </a:r>
            <a:endParaRPr sz="1700">
              <a:latin typeface="Arial"/>
              <a:cs typeface="Arial"/>
            </a:endParaRPr>
          </a:p>
          <a:p>
            <a:pPr algn="ctr" marR="218440">
              <a:lnSpc>
                <a:spcPct val="100000"/>
              </a:lnSpc>
              <a:spcBef>
                <a:spcPts val="540"/>
              </a:spcBef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Compromiso</a:t>
            </a:r>
            <a:endParaRPr sz="2000">
              <a:latin typeface="Arial"/>
              <a:cs typeface="Arial"/>
            </a:endParaRPr>
          </a:p>
          <a:p>
            <a:pPr marL="67310" marR="122555" indent="103505">
              <a:lnSpc>
                <a:spcPts val="2160"/>
              </a:lnSpc>
              <a:spcBef>
                <a:spcPts val="180"/>
              </a:spcBef>
            </a:pPr>
            <a:r>
              <a:rPr dirty="0" sz="1050" spc="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plan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20">
                <a:solidFill>
                  <a:srgbClr val="FFFFFF"/>
                </a:solidFill>
                <a:latin typeface="Lucida Sans Unicode"/>
                <a:cs typeface="Lucida Sans Unicode"/>
              </a:rPr>
              <a:t>funcione,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tanto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0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gerencia </a:t>
            </a:r>
            <a:r>
              <a:rPr dirty="0" sz="1050" spc="-3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como</a:t>
            </a:r>
            <a:r>
              <a:rPr dirty="0" sz="10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personal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0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10">
                <a:solidFill>
                  <a:srgbClr val="FFFFFF"/>
                </a:solidFill>
                <a:latin typeface="Lucida Sans Unicode"/>
                <a:cs typeface="Lucida Sans Unicode"/>
              </a:rPr>
              <a:t>PYME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deben</a:t>
            </a:r>
            <a:r>
              <a:rPr dirty="0" sz="105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Lucida Sans Unicode"/>
                <a:cs typeface="Lucida Sans Unicode"/>
              </a:rPr>
              <a:t>estar</a:t>
            </a:r>
            <a:endParaRPr sz="1050">
              <a:latin typeface="Lucida Sans Unicode"/>
              <a:cs typeface="Lucida Sans Unicode"/>
            </a:endParaRPr>
          </a:p>
          <a:p>
            <a:pPr marL="171450" marR="5080" indent="45720">
              <a:lnSpc>
                <a:spcPts val="2160"/>
              </a:lnSpc>
              <a:spcBef>
                <a:spcPts val="5"/>
              </a:spcBef>
            </a:pP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comprometido </a:t>
            </a:r>
            <a:r>
              <a:rPr dirty="0" sz="1150" spc="-20">
                <a:solidFill>
                  <a:srgbClr val="FFFFFF"/>
                </a:solidFill>
                <a:latin typeface="Lucida Sans Unicode"/>
                <a:cs typeface="Lucida Sans Unicode"/>
              </a:rPr>
              <a:t>con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150" spc="-25">
                <a:solidFill>
                  <a:srgbClr val="FFFFFF"/>
                </a:solidFill>
                <a:latin typeface="Lucida Sans Unicode"/>
                <a:cs typeface="Lucida Sans Unicode"/>
              </a:rPr>
              <a:t>plan. </a:t>
            </a:r>
            <a:r>
              <a:rPr dirty="0" sz="1150" spc="-20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propietarios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Lucida Sans Unicode"/>
                <a:cs typeface="Lucida Sans Unicode"/>
              </a:rPr>
              <a:t>dirección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25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15">
                <a:solidFill>
                  <a:srgbClr val="FFFFFF"/>
                </a:solidFill>
                <a:latin typeface="Lucida Sans Unicode"/>
                <a:cs typeface="Lucida Sans Unicode"/>
              </a:rPr>
              <a:t>PYME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>
                <a:solidFill>
                  <a:srgbClr val="FFFFFF"/>
                </a:solidFill>
                <a:latin typeface="Lucida Sans Unicode"/>
                <a:cs typeface="Lucida Sans Unicode"/>
              </a:rPr>
              <a:t>en 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particular</a:t>
            </a:r>
            <a:r>
              <a:rPr dirty="0" sz="11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deben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estar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Lucida Sans Unicode"/>
                <a:cs typeface="Lucida Sans Unicode"/>
              </a:rPr>
              <a:t>convencidos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endParaRPr sz="1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5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1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1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inversión</a:t>
            </a:r>
            <a:r>
              <a:rPr dirty="0" sz="11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11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tiempo</a:t>
            </a:r>
            <a:r>
              <a:rPr dirty="0" sz="11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11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personal</a:t>
            </a:r>
            <a:endParaRPr sz="1150">
              <a:latin typeface="Lucida Sans Unicode"/>
              <a:cs typeface="Lucida Sans Unicode"/>
            </a:endParaRPr>
          </a:p>
          <a:p>
            <a:pPr algn="ctr" marL="278130" marR="429895" indent="-121285">
              <a:lnSpc>
                <a:spcPct val="112700"/>
              </a:lnSpc>
              <a:spcBef>
                <a:spcPts val="85"/>
              </a:spcBef>
            </a:pP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finanzas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Lucida Sans Unicode"/>
                <a:cs typeface="Lucida Sans Unicode"/>
              </a:rPr>
              <a:t>área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de 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sostenibilidad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recursos</a:t>
            </a:r>
            <a:endParaRPr sz="1600">
              <a:latin typeface="Lucida Sans Unicode"/>
              <a:cs typeface="Lucida Sans Unicode"/>
            </a:endParaRPr>
          </a:p>
          <a:p>
            <a:pPr marL="134620" marR="390525" indent="337820">
              <a:lnSpc>
                <a:spcPts val="2160"/>
              </a:lnSpc>
              <a:spcBef>
                <a:spcPts val="110"/>
              </a:spcBef>
            </a:pP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eficiencia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es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necesaria.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El 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compromiso</a:t>
            </a:r>
            <a:r>
              <a:rPr dirty="0" sz="1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es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impulsado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por</a:t>
            </a:r>
            <a:r>
              <a:rPr dirty="0" sz="1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endParaRPr sz="1300">
              <a:latin typeface="Lucida Sans Unicode"/>
              <a:cs typeface="Lucida Sans Unicode"/>
            </a:endParaRPr>
          </a:p>
          <a:p>
            <a:pPr marL="615950" marR="281940" indent="-591820">
              <a:lnSpc>
                <a:spcPts val="2160"/>
              </a:lnSpc>
              <a:spcBef>
                <a:spcPts val="5"/>
              </a:spcBef>
            </a:pP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ahorro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costos,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legal,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ambiental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y 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responsabilidad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social</a:t>
            </a:r>
            <a:endParaRPr sz="1300">
              <a:latin typeface="Lucida Sans Unicode"/>
              <a:cs typeface="Lucida Sans Unicode"/>
            </a:endParaRPr>
          </a:p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perspectivas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98670" y="2111290"/>
            <a:ext cx="2992755" cy="4377690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384175">
              <a:lnSpc>
                <a:spcPct val="100000"/>
              </a:lnSpc>
              <a:spcBef>
                <a:spcPts val="1275"/>
              </a:spcBef>
            </a:pPr>
            <a:r>
              <a:rPr dirty="0" sz="1700" spc="20" b="1">
                <a:solidFill>
                  <a:srgbClr val="FFFFFF"/>
                </a:solidFill>
                <a:latin typeface="Arial"/>
                <a:cs typeface="Arial"/>
              </a:rPr>
              <a:t>Establecer</a:t>
            </a:r>
            <a:r>
              <a:rPr dirty="0" sz="17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75" b="1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17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5" b="1">
                <a:solidFill>
                  <a:srgbClr val="FFFFFF"/>
                </a:solidFill>
                <a:latin typeface="Arial"/>
                <a:cs typeface="Arial"/>
              </a:rPr>
              <a:t>verde</a:t>
            </a:r>
            <a:endParaRPr sz="1700">
              <a:latin typeface="Arial"/>
              <a:cs typeface="Arial"/>
            </a:endParaRPr>
          </a:p>
          <a:p>
            <a:pPr algn="ctr" marR="17145">
              <a:lnSpc>
                <a:spcPct val="100000"/>
              </a:lnSpc>
              <a:spcBef>
                <a:spcPts val="1040"/>
              </a:spcBef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Equipo</a:t>
            </a:r>
            <a:endParaRPr sz="1500">
              <a:latin typeface="Arial"/>
              <a:cs typeface="Arial"/>
            </a:endParaRPr>
          </a:p>
          <a:p>
            <a:pPr marL="12700" marR="5080" indent="81915">
              <a:lnSpc>
                <a:spcPct val="138500"/>
              </a:lnSpc>
              <a:spcBef>
                <a:spcPts val="110"/>
              </a:spcBef>
            </a:pP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incluye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tanto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personal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como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dirty="0" sz="1300" spc="-4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la gerencia.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Esta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es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una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buena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Lucida Sans Unicode"/>
                <a:cs typeface="Lucida Sans Unicode"/>
              </a:rPr>
              <a:t>manera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lograr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cambio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efectivo.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Equipo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Verde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debe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consistir</a:t>
            </a:r>
            <a:endParaRPr sz="1300">
              <a:latin typeface="Lucida Sans Unicode"/>
              <a:cs typeface="Lucida Sans Unicode"/>
            </a:endParaRPr>
          </a:p>
          <a:p>
            <a:pPr marL="24765" marR="171450" indent="78740">
              <a:lnSpc>
                <a:spcPct val="138500"/>
              </a:lnSpc>
            </a:pP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grupo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central</a:t>
            </a:r>
            <a:r>
              <a:rPr dirty="0" sz="13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empleados </a:t>
            </a:r>
            <a:r>
              <a:rPr dirty="0" sz="1300" spc="-4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tienen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una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influencia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directa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endParaRPr sz="1300">
              <a:latin typeface="Lucida Sans Unicode"/>
              <a:cs typeface="Lucida Sans Unicode"/>
            </a:endParaRPr>
          </a:p>
          <a:p>
            <a:pPr marL="204470" marR="208279" indent="30480">
              <a:lnSpc>
                <a:spcPts val="2160"/>
              </a:lnSpc>
              <a:spcBef>
                <a:spcPts val="175"/>
              </a:spcBef>
            </a:pP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recursos o </a:t>
            </a:r>
            <a:r>
              <a:rPr dirty="0" sz="1200">
                <a:solidFill>
                  <a:srgbClr val="FFFFFF"/>
                </a:solidFill>
                <a:latin typeface="Lucida Sans Unicode"/>
                <a:cs typeface="Lucida Sans Unicode"/>
              </a:rPr>
              <a:t>tener </a:t>
            </a:r>
            <a:r>
              <a:rPr dirty="0" sz="1200" spc="-20">
                <a:solidFill>
                  <a:srgbClr val="FFFFFF"/>
                </a:solidFill>
                <a:latin typeface="Lucida Sans Unicode"/>
                <a:cs typeface="Lucida Sans Unicode"/>
              </a:rPr>
              <a:t>habilidades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o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Lucida Sans Unicode"/>
                <a:cs typeface="Lucida Sans Unicode"/>
              </a:rPr>
              <a:t>experiencia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relevantes.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Lucida Sans Unicode"/>
                <a:cs typeface="Lucida Sans Unicode"/>
              </a:rPr>
              <a:t>Típicamente</a:t>
            </a:r>
            <a:endParaRPr sz="1200">
              <a:latin typeface="Lucida Sans Unicode"/>
              <a:cs typeface="Lucida Sans Unicode"/>
            </a:endParaRPr>
          </a:p>
          <a:p>
            <a:pPr marL="320040">
              <a:lnSpc>
                <a:spcPct val="100000"/>
              </a:lnSpc>
              <a:spcBef>
                <a:spcPts val="480"/>
              </a:spcBef>
            </a:pPr>
            <a:r>
              <a:rPr dirty="0" sz="1250" spc="-3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FFFFFF"/>
                </a:solidFill>
                <a:latin typeface="Lucida Sans Unicode"/>
                <a:cs typeface="Lucida Sans Unicode"/>
              </a:rPr>
              <a:t>representantes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FFFFFF"/>
                </a:solidFill>
                <a:latin typeface="Lucida Sans Unicode"/>
                <a:cs typeface="Lucida Sans Unicode"/>
              </a:rPr>
              <a:t>pueden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FFFFFF"/>
                </a:solidFill>
                <a:latin typeface="Lucida Sans Unicode"/>
                <a:cs typeface="Lucida Sans Unicode"/>
              </a:rPr>
              <a:t>ser</a:t>
            </a:r>
            <a:endParaRPr sz="1250">
              <a:latin typeface="Lucida Sans Unicode"/>
              <a:cs typeface="Lucida Sans Unicode"/>
            </a:endParaRPr>
          </a:p>
          <a:p>
            <a:pPr algn="ctr" marR="71755">
              <a:lnSpc>
                <a:spcPct val="100000"/>
              </a:lnSpc>
              <a:spcBef>
                <a:spcPts val="210"/>
              </a:spcBef>
            </a:pP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incluido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45">
                <a:solidFill>
                  <a:srgbClr val="FFFFFF"/>
                </a:solidFill>
                <a:latin typeface="Lucida Sans Unicode"/>
                <a:cs typeface="Lucida Sans Unicode"/>
              </a:rPr>
              <a:t>finanzas,</a:t>
            </a:r>
            <a:endParaRPr sz="1700">
              <a:latin typeface="Lucida Sans Unicode"/>
              <a:cs typeface="Lucida Sans Unicode"/>
            </a:endParaRPr>
          </a:p>
          <a:p>
            <a:pPr algn="ctr" marR="93980">
              <a:lnSpc>
                <a:spcPct val="100000"/>
              </a:lnSpc>
              <a:spcBef>
                <a:spcPts val="470"/>
              </a:spcBef>
            </a:pP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mantenimiento,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diferente</a:t>
            </a:r>
            <a:endParaRPr sz="1350">
              <a:latin typeface="Lucida Sans Unicode"/>
              <a:cs typeface="Lucida Sans Unicode"/>
            </a:endParaRPr>
          </a:p>
          <a:p>
            <a:pPr algn="ctr" marR="156210">
              <a:lnSpc>
                <a:spcPct val="100000"/>
              </a:lnSpc>
              <a:spcBef>
                <a:spcPts val="490"/>
              </a:spcBef>
            </a:pP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departamentos</a:t>
            </a:r>
            <a:r>
              <a:rPr dirty="0" sz="14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generales</a:t>
            </a:r>
            <a:endParaRPr sz="1400">
              <a:latin typeface="Lucida Sans Unicode"/>
              <a:cs typeface="Lucida Sans Unicode"/>
            </a:endParaRPr>
          </a:p>
          <a:p>
            <a:pPr algn="ctr" marR="50800">
              <a:lnSpc>
                <a:spcPct val="100000"/>
              </a:lnSpc>
              <a:spcBef>
                <a:spcPts val="535"/>
              </a:spcBef>
            </a:pPr>
            <a:r>
              <a:rPr dirty="0" sz="1350" spc="-25">
                <a:solidFill>
                  <a:srgbClr val="FFFFFF"/>
                </a:solidFill>
                <a:latin typeface="Lucida Sans Unicode"/>
                <a:cs typeface="Lucida Sans Unicode"/>
              </a:rPr>
              <a:t>administración.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01304" y="2135682"/>
            <a:ext cx="2980690" cy="451358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640"/>
              </a:spcBef>
            </a:pPr>
            <a:r>
              <a:rPr dirty="0" sz="1900" spc="15" b="1">
                <a:solidFill>
                  <a:srgbClr val="FFFFFF"/>
                </a:solidFill>
                <a:latin typeface="Arial"/>
                <a:cs typeface="Arial"/>
              </a:rPr>
              <a:t>Revisar</a:t>
            </a:r>
            <a:r>
              <a:rPr dirty="0" sz="19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6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9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85" b="1">
                <a:solidFill>
                  <a:srgbClr val="FFFFFF"/>
                </a:solidFill>
                <a:latin typeface="Arial"/>
                <a:cs typeface="Arial"/>
              </a:rPr>
              <a:t>Identificar</a:t>
            </a:r>
            <a:endParaRPr sz="1900">
              <a:latin typeface="Arial"/>
              <a:cs typeface="Arial"/>
            </a:endParaRPr>
          </a:p>
          <a:p>
            <a:pPr marL="155575">
              <a:lnSpc>
                <a:spcPct val="100000"/>
              </a:lnSpc>
              <a:spcBef>
                <a:spcPts val="425"/>
              </a:spcBef>
            </a:pP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5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fase</a:t>
            </a:r>
            <a:r>
              <a:rPr dirty="0" sz="15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5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evaluación</a:t>
            </a:r>
            <a:r>
              <a:rPr dirty="0" sz="15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5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endParaRPr sz="1500">
              <a:latin typeface="Lucida Sans Unicode"/>
              <a:cs typeface="Lucida Sans Unicode"/>
            </a:endParaRPr>
          </a:p>
          <a:p>
            <a:pPr marL="12700" marR="5080" indent="560705">
              <a:lnSpc>
                <a:spcPct val="135000"/>
              </a:lnSpc>
              <a:spcBef>
                <a:spcPts val="295"/>
              </a:spcBef>
            </a:pPr>
            <a:r>
              <a:rPr dirty="0" sz="1100" spc="-20">
                <a:solidFill>
                  <a:srgbClr val="FFFFFF"/>
                </a:solidFill>
                <a:latin typeface="Lucida Sans Unicode"/>
                <a:cs typeface="Lucida Sans Unicode"/>
              </a:rPr>
              <a:t>sostenibilidad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Lucida Sans Unicode"/>
                <a:cs typeface="Lucida Sans Unicode"/>
              </a:rPr>
              <a:t>oficina  </a:t>
            </a: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programa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es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importante </a:t>
            </a:r>
            <a:r>
              <a:rPr dirty="0" sz="1350">
                <a:solidFill>
                  <a:srgbClr val="FFFFFF"/>
                </a:solidFill>
                <a:latin typeface="Lucida Sans Unicode"/>
                <a:cs typeface="Lucida Sans Unicode"/>
              </a:rPr>
              <a:t>para </a:t>
            </a:r>
            <a:r>
              <a:rPr dirty="0" sz="1350" spc="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establecer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'dónde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estamos </a:t>
            </a:r>
            <a:r>
              <a:rPr dirty="0" sz="1350">
                <a:solidFill>
                  <a:srgbClr val="FFFFFF"/>
                </a:solidFill>
                <a:latin typeface="Lucida Sans Unicode"/>
                <a:cs typeface="Lucida Sans Unicode"/>
              </a:rPr>
              <a:t>ahora' </a:t>
            </a:r>
            <a:r>
              <a:rPr dirty="0" sz="1350" spc="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equipo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pueda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planificar 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'dónde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queremos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FFFFFF"/>
                </a:solidFill>
                <a:latin typeface="Lucida Sans Unicode"/>
                <a:cs typeface="Lucida Sans Unicode"/>
              </a:rPr>
              <a:t>ir'.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Cuando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FFFFFF"/>
                </a:solidFill>
                <a:latin typeface="Lucida Sans Unicode"/>
                <a:cs typeface="Lucida Sans Unicode"/>
              </a:rPr>
              <a:t>haya 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recopilado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información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sobre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3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uso </a:t>
            </a:r>
            <a:r>
              <a:rPr dirty="0" sz="1350" spc="-4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energía,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uso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350">
                <a:solidFill>
                  <a:srgbClr val="FFFFFF"/>
                </a:solidFill>
                <a:latin typeface="Lucida Sans Unicode"/>
                <a:cs typeface="Lucida Sans Unicode"/>
              </a:rPr>
              <a:t>agua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generación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Lucida Sans Unicode"/>
                <a:cs typeface="Lucida Sans Unicode"/>
              </a:rPr>
              <a:t>desechos,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estará</a:t>
            </a:r>
            <a:endParaRPr sz="1350">
              <a:latin typeface="Lucida Sans Unicode"/>
              <a:cs typeface="Lucida Sans Unicode"/>
            </a:endParaRPr>
          </a:p>
          <a:p>
            <a:pPr marL="356870">
              <a:lnSpc>
                <a:spcPct val="100000"/>
              </a:lnSpc>
              <a:spcBef>
                <a:spcPts val="940"/>
              </a:spcBef>
            </a:pPr>
            <a:r>
              <a:rPr dirty="0" sz="950" spc="-30">
                <a:solidFill>
                  <a:srgbClr val="FFFFFF"/>
                </a:solidFill>
                <a:latin typeface="Lucida Sans Unicode"/>
                <a:cs typeface="Lucida Sans Unicode"/>
              </a:rPr>
              <a:t>capaz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establecer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puntos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referencia.</a:t>
            </a:r>
            <a:endParaRPr sz="950">
              <a:latin typeface="Lucida Sans Unicode"/>
              <a:cs typeface="Lucida Sans Unicode"/>
            </a:endParaRPr>
          </a:p>
          <a:p>
            <a:pPr marL="40005">
              <a:lnSpc>
                <a:spcPct val="100000"/>
              </a:lnSpc>
              <a:spcBef>
                <a:spcPts val="1025"/>
              </a:spcBef>
            </a:pP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Identificar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toda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9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0">
                <a:solidFill>
                  <a:srgbClr val="FFFFFF"/>
                </a:solidFill>
                <a:latin typeface="Lucida Sans Unicode"/>
                <a:cs typeface="Lucida Sans Unicode"/>
              </a:rPr>
              <a:t>eficiencia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5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2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95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recursos</a:t>
            </a:r>
            <a:endParaRPr sz="950">
              <a:latin typeface="Lucida Sans Unicode"/>
              <a:cs typeface="Lucida Sans Unicode"/>
            </a:endParaRPr>
          </a:p>
          <a:p>
            <a:pPr algn="just" marL="152400" marR="157480" indent="133985">
              <a:lnSpc>
                <a:spcPct val="133400"/>
              </a:lnSpc>
              <a:spcBef>
                <a:spcPts val="80"/>
              </a:spcBef>
            </a:pP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oportunidades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empresa 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podría</a:t>
            </a:r>
            <a:r>
              <a:rPr dirty="0" sz="135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aprovechar</a:t>
            </a:r>
            <a:r>
              <a:rPr dirty="0" sz="135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5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partir</a:t>
            </a:r>
            <a:r>
              <a:rPr dirty="0" sz="135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5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350" spc="-4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Lucida Sans Unicode"/>
                <a:cs typeface="Lucida Sans Unicode"/>
              </a:rPr>
              <a:t>acciones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sugeridas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endParaRPr sz="1350">
              <a:latin typeface="Lucida Sans Unicode"/>
              <a:cs typeface="Lucida Sans Unicode"/>
            </a:endParaRPr>
          </a:p>
          <a:p>
            <a:pPr marL="683260">
              <a:lnSpc>
                <a:spcPct val="100000"/>
              </a:lnSpc>
              <a:spcBef>
                <a:spcPts val="190"/>
              </a:spcBef>
            </a:pP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sección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previa.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95737" y="6487539"/>
            <a:ext cx="2704465" cy="370840"/>
            <a:chOff x="4795737" y="6487539"/>
            <a:chExt cx="2704465" cy="370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737" y="6487539"/>
              <a:ext cx="2704156" cy="1279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9" y="6608062"/>
              <a:ext cx="320039" cy="24993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15695" y="2154935"/>
            <a:ext cx="3261360" cy="4703445"/>
          </a:xfrm>
          <a:custGeom>
            <a:avLst/>
            <a:gdLst/>
            <a:ahLst/>
            <a:cxnLst/>
            <a:rect l="l" t="t" r="r" b="b"/>
            <a:pathLst>
              <a:path w="3261360" h="4703445">
                <a:moveTo>
                  <a:pt x="3261360" y="0"/>
                </a:moveTo>
                <a:lnTo>
                  <a:pt x="0" y="0"/>
                </a:lnTo>
                <a:lnTo>
                  <a:pt x="0" y="4703064"/>
                </a:lnTo>
                <a:lnTo>
                  <a:pt x="3261360" y="4703064"/>
                </a:lnTo>
                <a:lnTo>
                  <a:pt x="3261360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14088" y="2154935"/>
            <a:ext cx="3264535" cy="4703445"/>
          </a:xfrm>
          <a:custGeom>
            <a:avLst/>
            <a:gdLst/>
            <a:ahLst/>
            <a:cxnLst/>
            <a:rect l="l" t="t" r="r" b="b"/>
            <a:pathLst>
              <a:path w="3264534" h="4703445">
                <a:moveTo>
                  <a:pt x="3264408" y="0"/>
                </a:moveTo>
                <a:lnTo>
                  <a:pt x="0" y="0"/>
                </a:lnTo>
                <a:lnTo>
                  <a:pt x="0" y="4703064"/>
                </a:lnTo>
                <a:lnTo>
                  <a:pt x="3264408" y="4703064"/>
                </a:lnTo>
                <a:lnTo>
                  <a:pt x="3264408" y="0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14943" y="2124455"/>
            <a:ext cx="3261360" cy="4733925"/>
          </a:xfrm>
          <a:custGeom>
            <a:avLst/>
            <a:gdLst/>
            <a:ahLst/>
            <a:cxnLst/>
            <a:rect l="l" t="t" r="r" b="b"/>
            <a:pathLst>
              <a:path w="3261359" h="4733925">
                <a:moveTo>
                  <a:pt x="3261359" y="0"/>
                </a:moveTo>
                <a:lnTo>
                  <a:pt x="0" y="0"/>
                </a:lnTo>
                <a:lnTo>
                  <a:pt x="0" y="4733544"/>
                </a:lnTo>
                <a:lnTo>
                  <a:pt x="3261359" y="4733544"/>
                </a:lnTo>
                <a:lnTo>
                  <a:pt x="3261359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926" y="377952"/>
            <a:ext cx="3250311" cy="17983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4088" y="377952"/>
            <a:ext cx="3264408" cy="180441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49352" y="320040"/>
            <a:ext cx="902335" cy="859790"/>
            <a:chOff x="149352" y="320040"/>
            <a:chExt cx="902335" cy="859790"/>
          </a:xfrm>
        </p:grpSpPr>
        <p:sp>
          <p:nvSpPr>
            <p:cNvPr id="11" name="object 11"/>
            <p:cNvSpPr/>
            <p:nvPr/>
          </p:nvSpPr>
          <p:spPr>
            <a:xfrm>
              <a:off x="155448" y="326136"/>
              <a:ext cx="890269" cy="847725"/>
            </a:xfrm>
            <a:custGeom>
              <a:avLst/>
              <a:gdLst/>
              <a:ahLst/>
              <a:cxnLst/>
              <a:rect l="l" t="t" r="r" b="b"/>
              <a:pathLst>
                <a:path w="890269" h="847725">
                  <a:moveTo>
                    <a:pt x="445008" y="0"/>
                  </a:moveTo>
                  <a:lnTo>
                    <a:pt x="396519" y="2486"/>
                  </a:lnTo>
                  <a:lnTo>
                    <a:pt x="349543" y="9774"/>
                  </a:lnTo>
                  <a:lnTo>
                    <a:pt x="304351" y="21604"/>
                  </a:lnTo>
                  <a:lnTo>
                    <a:pt x="261214" y="37717"/>
                  </a:lnTo>
                  <a:lnTo>
                    <a:pt x="220404" y="57855"/>
                  </a:lnTo>
                  <a:lnTo>
                    <a:pt x="182192" y="81759"/>
                  </a:lnTo>
                  <a:lnTo>
                    <a:pt x="146850" y="109170"/>
                  </a:lnTo>
                  <a:lnTo>
                    <a:pt x="114649" y="139830"/>
                  </a:lnTo>
                  <a:lnTo>
                    <a:pt x="85860" y="173479"/>
                  </a:lnTo>
                  <a:lnTo>
                    <a:pt x="60756" y="209860"/>
                  </a:lnTo>
                  <a:lnTo>
                    <a:pt x="39608" y="248713"/>
                  </a:lnTo>
                  <a:lnTo>
                    <a:pt x="22686" y="289779"/>
                  </a:lnTo>
                  <a:lnTo>
                    <a:pt x="10264" y="332800"/>
                  </a:lnTo>
                  <a:lnTo>
                    <a:pt x="2611" y="377517"/>
                  </a:lnTo>
                  <a:lnTo>
                    <a:pt x="0" y="423672"/>
                  </a:lnTo>
                  <a:lnTo>
                    <a:pt x="2611" y="469826"/>
                  </a:lnTo>
                  <a:lnTo>
                    <a:pt x="10264" y="514543"/>
                  </a:lnTo>
                  <a:lnTo>
                    <a:pt x="22686" y="557564"/>
                  </a:lnTo>
                  <a:lnTo>
                    <a:pt x="39608" y="598630"/>
                  </a:lnTo>
                  <a:lnTo>
                    <a:pt x="60756" y="637483"/>
                  </a:lnTo>
                  <a:lnTo>
                    <a:pt x="85860" y="673864"/>
                  </a:lnTo>
                  <a:lnTo>
                    <a:pt x="114649" y="707513"/>
                  </a:lnTo>
                  <a:lnTo>
                    <a:pt x="146850" y="738173"/>
                  </a:lnTo>
                  <a:lnTo>
                    <a:pt x="182192" y="765584"/>
                  </a:lnTo>
                  <a:lnTo>
                    <a:pt x="220404" y="789488"/>
                  </a:lnTo>
                  <a:lnTo>
                    <a:pt x="261214" y="809626"/>
                  </a:lnTo>
                  <a:lnTo>
                    <a:pt x="304351" y="825739"/>
                  </a:lnTo>
                  <a:lnTo>
                    <a:pt x="349543" y="837569"/>
                  </a:lnTo>
                  <a:lnTo>
                    <a:pt x="396519" y="844857"/>
                  </a:lnTo>
                  <a:lnTo>
                    <a:pt x="445008" y="847344"/>
                  </a:lnTo>
                  <a:lnTo>
                    <a:pt x="493496" y="844857"/>
                  </a:lnTo>
                  <a:lnTo>
                    <a:pt x="540472" y="837569"/>
                  </a:lnTo>
                  <a:lnTo>
                    <a:pt x="585664" y="825739"/>
                  </a:lnTo>
                  <a:lnTo>
                    <a:pt x="628801" y="809626"/>
                  </a:lnTo>
                  <a:lnTo>
                    <a:pt x="669611" y="789488"/>
                  </a:lnTo>
                  <a:lnTo>
                    <a:pt x="707823" y="765584"/>
                  </a:lnTo>
                  <a:lnTo>
                    <a:pt x="743165" y="738173"/>
                  </a:lnTo>
                  <a:lnTo>
                    <a:pt x="775366" y="707513"/>
                  </a:lnTo>
                  <a:lnTo>
                    <a:pt x="804155" y="673864"/>
                  </a:lnTo>
                  <a:lnTo>
                    <a:pt x="829259" y="637483"/>
                  </a:lnTo>
                  <a:lnTo>
                    <a:pt x="850407" y="598630"/>
                  </a:lnTo>
                  <a:lnTo>
                    <a:pt x="867329" y="557564"/>
                  </a:lnTo>
                  <a:lnTo>
                    <a:pt x="879751" y="514543"/>
                  </a:lnTo>
                  <a:lnTo>
                    <a:pt x="887404" y="469826"/>
                  </a:lnTo>
                  <a:lnTo>
                    <a:pt x="890016" y="423672"/>
                  </a:lnTo>
                  <a:lnTo>
                    <a:pt x="887404" y="377517"/>
                  </a:lnTo>
                  <a:lnTo>
                    <a:pt x="879751" y="332800"/>
                  </a:lnTo>
                  <a:lnTo>
                    <a:pt x="867329" y="289779"/>
                  </a:lnTo>
                  <a:lnTo>
                    <a:pt x="850407" y="248713"/>
                  </a:lnTo>
                  <a:lnTo>
                    <a:pt x="829259" y="209860"/>
                  </a:lnTo>
                  <a:lnTo>
                    <a:pt x="804155" y="173479"/>
                  </a:lnTo>
                  <a:lnTo>
                    <a:pt x="775366" y="139830"/>
                  </a:lnTo>
                  <a:lnTo>
                    <a:pt x="743165" y="109170"/>
                  </a:lnTo>
                  <a:lnTo>
                    <a:pt x="707823" y="81759"/>
                  </a:lnTo>
                  <a:lnTo>
                    <a:pt x="669611" y="57855"/>
                  </a:lnTo>
                  <a:lnTo>
                    <a:pt x="628801" y="37717"/>
                  </a:lnTo>
                  <a:lnTo>
                    <a:pt x="585664" y="21604"/>
                  </a:lnTo>
                  <a:lnTo>
                    <a:pt x="540472" y="9774"/>
                  </a:lnTo>
                  <a:lnTo>
                    <a:pt x="493496" y="2486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0A5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5448" y="326136"/>
              <a:ext cx="890269" cy="847725"/>
            </a:xfrm>
            <a:custGeom>
              <a:avLst/>
              <a:gdLst/>
              <a:ahLst/>
              <a:cxnLst/>
              <a:rect l="l" t="t" r="r" b="b"/>
              <a:pathLst>
                <a:path w="890269" h="847725">
                  <a:moveTo>
                    <a:pt x="0" y="423672"/>
                  </a:moveTo>
                  <a:lnTo>
                    <a:pt x="2611" y="377517"/>
                  </a:lnTo>
                  <a:lnTo>
                    <a:pt x="10264" y="332800"/>
                  </a:lnTo>
                  <a:lnTo>
                    <a:pt x="22686" y="289779"/>
                  </a:lnTo>
                  <a:lnTo>
                    <a:pt x="39608" y="248713"/>
                  </a:lnTo>
                  <a:lnTo>
                    <a:pt x="60756" y="209860"/>
                  </a:lnTo>
                  <a:lnTo>
                    <a:pt x="85860" y="173479"/>
                  </a:lnTo>
                  <a:lnTo>
                    <a:pt x="114649" y="139830"/>
                  </a:lnTo>
                  <a:lnTo>
                    <a:pt x="146850" y="109170"/>
                  </a:lnTo>
                  <a:lnTo>
                    <a:pt x="182192" y="81759"/>
                  </a:lnTo>
                  <a:lnTo>
                    <a:pt x="220404" y="57855"/>
                  </a:lnTo>
                  <a:lnTo>
                    <a:pt x="261214" y="37717"/>
                  </a:lnTo>
                  <a:lnTo>
                    <a:pt x="304351" y="21604"/>
                  </a:lnTo>
                  <a:lnTo>
                    <a:pt x="349543" y="9774"/>
                  </a:lnTo>
                  <a:lnTo>
                    <a:pt x="396519" y="2486"/>
                  </a:lnTo>
                  <a:lnTo>
                    <a:pt x="445008" y="0"/>
                  </a:lnTo>
                  <a:lnTo>
                    <a:pt x="493496" y="2486"/>
                  </a:lnTo>
                  <a:lnTo>
                    <a:pt x="540472" y="9774"/>
                  </a:lnTo>
                  <a:lnTo>
                    <a:pt x="585664" y="21604"/>
                  </a:lnTo>
                  <a:lnTo>
                    <a:pt x="628801" y="37717"/>
                  </a:lnTo>
                  <a:lnTo>
                    <a:pt x="669611" y="57855"/>
                  </a:lnTo>
                  <a:lnTo>
                    <a:pt x="707823" y="81759"/>
                  </a:lnTo>
                  <a:lnTo>
                    <a:pt x="743165" y="109170"/>
                  </a:lnTo>
                  <a:lnTo>
                    <a:pt x="775366" y="139830"/>
                  </a:lnTo>
                  <a:lnTo>
                    <a:pt x="804155" y="173479"/>
                  </a:lnTo>
                  <a:lnTo>
                    <a:pt x="829259" y="209860"/>
                  </a:lnTo>
                  <a:lnTo>
                    <a:pt x="850407" y="248713"/>
                  </a:lnTo>
                  <a:lnTo>
                    <a:pt x="867329" y="289779"/>
                  </a:lnTo>
                  <a:lnTo>
                    <a:pt x="879751" y="332800"/>
                  </a:lnTo>
                  <a:lnTo>
                    <a:pt x="887404" y="377517"/>
                  </a:lnTo>
                  <a:lnTo>
                    <a:pt x="890016" y="423672"/>
                  </a:lnTo>
                  <a:lnTo>
                    <a:pt x="887404" y="469826"/>
                  </a:lnTo>
                  <a:lnTo>
                    <a:pt x="879751" y="514543"/>
                  </a:lnTo>
                  <a:lnTo>
                    <a:pt x="867329" y="557564"/>
                  </a:lnTo>
                  <a:lnTo>
                    <a:pt x="850407" y="598630"/>
                  </a:lnTo>
                  <a:lnTo>
                    <a:pt x="829259" y="637483"/>
                  </a:lnTo>
                  <a:lnTo>
                    <a:pt x="804155" y="673864"/>
                  </a:lnTo>
                  <a:lnTo>
                    <a:pt x="775366" y="707513"/>
                  </a:lnTo>
                  <a:lnTo>
                    <a:pt x="743165" y="738173"/>
                  </a:lnTo>
                  <a:lnTo>
                    <a:pt x="707823" y="765584"/>
                  </a:lnTo>
                  <a:lnTo>
                    <a:pt x="669611" y="789488"/>
                  </a:lnTo>
                  <a:lnTo>
                    <a:pt x="628801" y="809626"/>
                  </a:lnTo>
                  <a:lnTo>
                    <a:pt x="585664" y="825739"/>
                  </a:lnTo>
                  <a:lnTo>
                    <a:pt x="540472" y="837569"/>
                  </a:lnTo>
                  <a:lnTo>
                    <a:pt x="493496" y="844857"/>
                  </a:lnTo>
                  <a:lnTo>
                    <a:pt x="445008" y="847344"/>
                  </a:lnTo>
                  <a:lnTo>
                    <a:pt x="396519" y="844857"/>
                  </a:lnTo>
                  <a:lnTo>
                    <a:pt x="349543" y="837569"/>
                  </a:lnTo>
                  <a:lnTo>
                    <a:pt x="304351" y="825739"/>
                  </a:lnTo>
                  <a:lnTo>
                    <a:pt x="261214" y="809626"/>
                  </a:lnTo>
                  <a:lnTo>
                    <a:pt x="220404" y="789488"/>
                  </a:lnTo>
                  <a:lnTo>
                    <a:pt x="182192" y="765584"/>
                  </a:lnTo>
                  <a:lnTo>
                    <a:pt x="146850" y="738173"/>
                  </a:lnTo>
                  <a:lnTo>
                    <a:pt x="114649" y="707513"/>
                  </a:lnTo>
                  <a:lnTo>
                    <a:pt x="85860" y="673864"/>
                  </a:lnTo>
                  <a:lnTo>
                    <a:pt x="60756" y="637483"/>
                  </a:lnTo>
                  <a:lnTo>
                    <a:pt x="39608" y="598630"/>
                  </a:lnTo>
                  <a:lnTo>
                    <a:pt x="22686" y="557564"/>
                  </a:lnTo>
                  <a:lnTo>
                    <a:pt x="10264" y="514543"/>
                  </a:lnTo>
                  <a:lnTo>
                    <a:pt x="2611" y="469826"/>
                  </a:lnTo>
                  <a:lnTo>
                    <a:pt x="0" y="423672"/>
                  </a:lnTo>
                  <a:close/>
                </a:path>
              </a:pathLst>
            </a:custGeom>
            <a:ln w="12192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876031" y="371856"/>
            <a:ext cx="3688079" cy="1752600"/>
            <a:chOff x="7876031" y="371856"/>
            <a:chExt cx="3688079" cy="17526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4943" y="377952"/>
              <a:ext cx="3249168" cy="17465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882127" y="377952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446531" y="0"/>
                  </a:moveTo>
                  <a:lnTo>
                    <a:pt x="397873" y="2486"/>
                  </a:lnTo>
                  <a:lnTo>
                    <a:pt x="350734" y="9774"/>
                  </a:lnTo>
                  <a:lnTo>
                    <a:pt x="305385" y="21604"/>
                  </a:lnTo>
                  <a:lnTo>
                    <a:pt x="262099" y="37717"/>
                  </a:lnTo>
                  <a:lnTo>
                    <a:pt x="221149" y="57855"/>
                  </a:lnTo>
                  <a:lnTo>
                    <a:pt x="182806" y="81759"/>
                  </a:lnTo>
                  <a:lnTo>
                    <a:pt x="147344" y="109170"/>
                  </a:lnTo>
                  <a:lnTo>
                    <a:pt x="115034" y="139830"/>
                  </a:lnTo>
                  <a:lnTo>
                    <a:pt x="86148" y="173479"/>
                  </a:lnTo>
                  <a:lnTo>
                    <a:pt x="60960" y="209860"/>
                  </a:lnTo>
                  <a:lnTo>
                    <a:pt x="39740" y="248713"/>
                  </a:lnTo>
                  <a:lnTo>
                    <a:pt x="22762" y="289779"/>
                  </a:lnTo>
                  <a:lnTo>
                    <a:pt x="10298" y="332800"/>
                  </a:lnTo>
                  <a:lnTo>
                    <a:pt x="2619" y="377517"/>
                  </a:lnTo>
                  <a:lnTo>
                    <a:pt x="0" y="423672"/>
                  </a:lnTo>
                  <a:lnTo>
                    <a:pt x="2619" y="469826"/>
                  </a:lnTo>
                  <a:lnTo>
                    <a:pt x="10298" y="514543"/>
                  </a:lnTo>
                  <a:lnTo>
                    <a:pt x="22762" y="557564"/>
                  </a:lnTo>
                  <a:lnTo>
                    <a:pt x="39740" y="598630"/>
                  </a:lnTo>
                  <a:lnTo>
                    <a:pt x="60959" y="637483"/>
                  </a:lnTo>
                  <a:lnTo>
                    <a:pt x="86148" y="673864"/>
                  </a:lnTo>
                  <a:lnTo>
                    <a:pt x="115034" y="707513"/>
                  </a:lnTo>
                  <a:lnTo>
                    <a:pt x="147344" y="738173"/>
                  </a:lnTo>
                  <a:lnTo>
                    <a:pt x="182806" y="765584"/>
                  </a:lnTo>
                  <a:lnTo>
                    <a:pt x="221149" y="789488"/>
                  </a:lnTo>
                  <a:lnTo>
                    <a:pt x="262099" y="809626"/>
                  </a:lnTo>
                  <a:lnTo>
                    <a:pt x="305385" y="825739"/>
                  </a:lnTo>
                  <a:lnTo>
                    <a:pt x="350734" y="837569"/>
                  </a:lnTo>
                  <a:lnTo>
                    <a:pt x="397873" y="844857"/>
                  </a:lnTo>
                  <a:lnTo>
                    <a:pt x="446531" y="847344"/>
                  </a:lnTo>
                  <a:lnTo>
                    <a:pt x="495190" y="844857"/>
                  </a:lnTo>
                  <a:lnTo>
                    <a:pt x="542329" y="837569"/>
                  </a:lnTo>
                  <a:lnTo>
                    <a:pt x="587678" y="825739"/>
                  </a:lnTo>
                  <a:lnTo>
                    <a:pt x="630964" y="809626"/>
                  </a:lnTo>
                  <a:lnTo>
                    <a:pt x="671914" y="789488"/>
                  </a:lnTo>
                  <a:lnTo>
                    <a:pt x="710257" y="765584"/>
                  </a:lnTo>
                  <a:lnTo>
                    <a:pt x="745719" y="738173"/>
                  </a:lnTo>
                  <a:lnTo>
                    <a:pt x="778029" y="707513"/>
                  </a:lnTo>
                  <a:lnTo>
                    <a:pt x="806915" y="673864"/>
                  </a:lnTo>
                  <a:lnTo>
                    <a:pt x="832103" y="637483"/>
                  </a:lnTo>
                  <a:lnTo>
                    <a:pt x="853323" y="598630"/>
                  </a:lnTo>
                  <a:lnTo>
                    <a:pt x="870301" y="557564"/>
                  </a:lnTo>
                  <a:lnTo>
                    <a:pt x="882765" y="514543"/>
                  </a:lnTo>
                  <a:lnTo>
                    <a:pt x="890444" y="469826"/>
                  </a:lnTo>
                  <a:lnTo>
                    <a:pt x="893064" y="423672"/>
                  </a:lnTo>
                  <a:lnTo>
                    <a:pt x="890444" y="377517"/>
                  </a:lnTo>
                  <a:lnTo>
                    <a:pt x="882765" y="332800"/>
                  </a:lnTo>
                  <a:lnTo>
                    <a:pt x="870301" y="289779"/>
                  </a:lnTo>
                  <a:lnTo>
                    <a:pt x="853323" y="248713"/>
                  </a:lnTo>
                  <a:lnTo>
                    <a:pt x="832103" y="209860"/>
                  </a:lnTo>
                  <a:lnTo>
                    <a:pt x="806915" y="173479"/>
                  </a:lnTo>
                  <a:lnTo>
                    <a:pt x="778029" y="139830"/>
                  </a:lnTo>
                  <a:lnTo>
                    <a:pt x="745719" y="109170"/>
                  </a:lnTo>
                  <a:lnTo>
                    <a:pt x="710257" y="81759"/>
                  </a:lnTo>
                  <a:lnTo>
                    <a:pt x="671914" y="57855"/>
                  </a:lnTo>
                  <a:lnTo>
                    <a:pt x="630964" y="37717"/>
                  </a:lnTo>
                  <a:lnTo>
                    <a:pt x="587678" y="21604"/>
                  </a:lnTo>
                  <a:lnTo>
                    <a:pt x="542329" y="9774"/>
                  </a:lnTo>
                  <a:lnTo>
                    <a:pt x="495190" y="2486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0A5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882127" y="377952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0" y="423672"/>
                  </a:moveTo>
                  <a:lnTo>
                    <a:pt x="2619" y="377517"/>
                  </a:lnTo>
                  <a:lnTo>
                    <a:pt x="10298" y="332800"/>
                  </a:lnTo>
                  <a:lnTo>
                    <a:pt x="22762" y="289779"/>
                  </a:lnTo>
                  <a:lnTo>
                    <a:pt x="39740" y="248713"/>
                  </a:lnTo>
                  <a:lnTo>
                    <a:pt x="60960" y="209860"/>
                  </a:lnTo>
                  <a:lnTo>
                    <a:pt x="86148" y="173479"/>
                  </a:lnTo>
                  <a:lnTo>
                    <a:pt x="115034" y="139830"/>
                  </a:lnTo>
                  <a:lnTo>
                    <a:pt x="147344" y="109170"/>
                  </a:lnTo>
                  <a:lnTo>
                    <a:pt x="182806" y="81759"/>
                  </a:lnTo>
                  <a:lnTo>
                    <a:pt x="221149" y="57855"/>
                  </a:lnTo>
                  <a:lnTo>
                    <a:pt x="262099" y="37717"/>
                  </a:lnTo>
                  <a:lnTo>
                    <a:pt x="305385" y="21604"/>
                  </a:lnTo>
                  <a:lnTo>
                    <a:pt x="350734" y="9774"/>
                  </a:lnTo>
                  <a:lnTo>
                    <a:pt x="397873" y="2486"/>
                  </a:lnTo>
                  <a:lnTo>
                    <a:pt x="446531" y="0"/>
                  </a:lnTo>
                  <a:lnTo>
                    <a:pt x="495190" y="2486"/>
                  </a:lnTo>
                  <a:lnTo>
                    <a:pt x="542329" y="9774"/>
                  </a:lnTo>
                  <a:lnTo>
                    <a:pt x="587678" y="21604"/>
                  </a:lnTo>
                  <a:lnTo>
                    <a:pt x="630964" y="37717"/>
                  </a:lnTo>
                  <a:lnTo>
                    <a:pt x="671914" y="57855"/>
                  </a:lnTo>
                  <a:lnTo>
                    <a:pt x="710257" y="81759"/>
                  </a:lnTo>
                  <a:lnTo>
                    <a:pt x="745719" y="109170"/>
                  </a:lnTo>
                  <a:lnTo>
                    <a:pt x="778029" y="139830"/>
                  </a:lnTo>
                  <a:lnTo>
                    <a:pt x="806915" y="173479"/>
                  </a:lnTo>
                  <a:lnTo>
                    <a:pt x="832103" y="209860"/>
                  </a:lnTo>
                  <a:lnTo>
                    <a:pt x="853323" y="248713"/>
                  </a:lnTo>
                  <a:lnTo>
                    <a:pt x="870301" y="289779"/>
                  </a:lnTo>
                  <a:lnTo>
                    <a:pt x="882765" y="332800"/>
                  </a:lnTo>
                  <a:lnTo>
                    <a:pt x="890444" y="377517"/>
                  </a:lnTo>
                  <a:lnTo>
                    <a:pt x="893064" y="423672"/>
                  </a:lnTo>
                  <a:lnTo>
                    <a:pt x="890444" y="469826"/>
                  </a:lnTo>
                  <a:lnTo>
                    <a:pt x="882765" y="514543"/>
                  </a:lnTo>
                  <a:lnTo>
                    <a:pt x="870301" y="557564"/>
                  </a:lnTo>
                  <a:lnTo>
                    <a:pt x="853323" y="598630"/>
                  </a:lnTo>
                  <a:lnTo>
                    <a:pt x="832103" y="637483"/>
                  </a:lnTo>
                  <a:lnTo>
                    <a:pt x="806915" y="673864"/>
                  </a:lnTo>
                  <a:lnTo>
                    <a:pt x="778029" y="707513"/>
                  </a:lnTo>
                  <a:lnTo>
                    <a:pt x="745719" y="738173"/>
                  </a:lnTo>
                  <a:lnTo>
                    <a:pt x="710257" y="765584"/>
                  </a:lnTo>
                  <a:lnTo>
                    <a:pt x="671914" y="789488"/>
                  </a:lnTo>
                  <a:lnTo>
                    <a:pt x="630964" y="809626"/>
                  </a:lnTo>
                  <a:lnTo>
                    <a:pt x="587678" y="825739"/>
                  </a:lnTo>
                  <a:lnTo>
                    <a:pt x="542329" y="837569"/>
                  </a:lnTo>
                  <a:lnTo>
                    <a:pt x="495190" y="844857"/>
                  </a:lnTo>
                  <a:lnTo>
                    <a:pt x="446531" y="847344"/>
                  </a:lnTo>
                  <a:lnTo>
                    <a:pt x="397873" y="844857"/>
                  </a:lnTo>
                  <a:lnTo>
                    <a:pt x="350734" y="837569"/>
                  </a:lnTo>
                  <a:lnTo>
                    <a:pt x="305385" y="825739"/>
                  </a:lnTo>
                  <a:lnTo>
                    <a:pt x="262099" y="809626"/>
                  </a:lnTo>
                  <a:lnTo>
                    <a:pt x="221149" y="789488"/>
                  </a:lnTo>
                  <a:lnTo>
                    <a:pt x="182806" y="765584"/>
                  </a:lnTo>
                  <a:lnTo>
                    <a:pt x="147344" y="738173"/>
                  </a:lnTo>
                  <a:lnTo>
                    <a:pt x="115034" y="707513"/>
                  </a:lnTo>
                  <a:lnTo>
                    <a:pt x="86148" y="673864"/>
                  </a:lnTo>
                  <a:lnTo>
                    <a:pt x="60959" y="637483"/>
                  </a:lnTo>
                  <a:lnTo>
                    <a:pt x="39740" y="598630"/>
                  </a:lnTo>
                  <a:lnTo>
                    <a:pt x="22762" y="557564"/>
                  </a:lnTo>
                  <a:lnTo>
                    <a:pt x="10298" y="514543"/>
                  </a:lnTo>
                  <a:lnTo>
                    <a:pt x="2619" y="469826"/>
                  </a:lnTo>
                  <a:lnTo>
                    <a:pt x="0" y="423672"/>
                  </a:lnTo>
                  <a:close/>
                </a:path>
              </a:pathLst>
            </a:custGeom>
            <a:ln w="12191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4062984" y="320040"/>
            <a:ext cx="905510" cy="859790"/>
            <a:chOff x="4062984" y="320040"/>
            <a:chExt cx="905510" cy="859790"/>
          </a:xfrm>
        </p:grpSpPr>
        <p:sp>
          <p:nvSpPr>
            <p:cNvPr id="18" name="object 18"/>
            <p:cNvSpPr/>
            <p:nvPr/>
          </p:nvSpPr>
          <p:spPr>
            <a:xfrm>
              <a:off x="4069080" y="326136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446532" y="0"/>
                  </a:moveTo>
                  <a:lnTo>
                    <a:pt x="397873" y="2486"/>
                  </a:lnTo>
                  <a:lnTo>
                    <a:pt x="350734" y="9774"/>
                  </a:lnTo>
                  <a:lnTo>
                    <a:pt x="305385" y="21604"/>
                  </a:lnTo>
                  <a:lnTo>
                    <a:pt x="262099" y="37717"/>
                  </a:lnTo>
                  <a:lnTo>
                    <a:pt x="221149" y="57855"/>
                  </a:lnTo>
                  <a:lnTo>
                    <a:pt x="182806" y="81759"/>
                  </a:lnTo>
                  <a:lnTo>
                    <a:pt x="147344" y="109170"/>
                  </a:lnTo>
                  <a:lnTo>
                    <a:pt x="115034" y="139830"/>
                  </a:lnTo>
                  <a:lnTo>
                    <a:pt x="86148" y="173479"/>
                  </a:lnTo>
                  <a:lnTo>
                    <a:pt x="60960" y="209860"/>
                  </a:lnTo>
                  <a:lnTo>
                    <a:pt x="39740" y="248713"/>
                  </a:lnTo>
                  <a:lnTo>
                    <a:pt x="22762" y="289779"/>
                  </a:lnTo>
                  <a:lnTo>
                    <a:pt x="10298" y="332800"/>
                  </a:lnTo>
                  <a:lnTo>
                    <a:pt x="2619" y="377517"/>
                  </a:lnTo>
                  <a:lnTo>
                    <a:pt x="0" y="423672"/>
                  </a:lnTo>
                  <a:lnTo>
                    <a:pt x="2619" y="469826"/>
                  </a:lnTo>
                  <a:lnTo>
                    <a:pt x="10298" y="514543"/>
                  </a:lnTo>
                  <a:lnTo>
                    <a:pt x="22762" y="557564"/>
                  </a:lnTo>
                  <a:lnTo>
                    <a:pt x="39740" y="598630"/>
                  </a:lnTo>
                  <a:lnTo>
                    <a:pt x="60959" y="637483"/>
                  </a:lnTo>
                  <a:lnTo>
                    <a:pt x="86148" y="673864"/>
                  </a:lnTo>
                  <a:lnTo>
                    <a:pt x="115034" y="707513"/>
                  </a:lnTo>
                  <a:lnTo>
                    <a:pt x="147344" y="738173"/>
                  </a:lnTo>
                  <a:lnTo>
                    <a:pt x="182806" y="765584"/>
                  </a:lnTo>
                  <a:lnTo>
                    <a:pt x="221149" y="789488"/>
                  </a:lnTo>
                  <a:lnTo>
                    <a:pt x="262099" y="809626"/>
                  </a:lnTo>
                  <a:lnTo>
                    <a:pt x="305385" y="825739"/>
                  </a:lnTo>
                  <a:lnTo>
                    <a:pt x="350734" y="837569"/>
                  </a:lnTo>
                  <a:lnTo>
                    <a:pt x="397873" y="844857"/>
                  </a:lnTo>
                  <a:lnTo>
                    <a:pt x="446532" y="847344"/>
                  </a:lnTo>
                  <a:lnTo>
                    <a:pt x="495190" y="844857"/>
                  </a:lnTo>
                  <a:lnTo>
                    <a:pt x="542329" y="837569"/>
                  </a:lnTo>
                  <a:lnTo>
                    <a:pt x="587678" y="825739"/>
                  </a:lnTo>
                  <a:lnTo>
                    <a:pt x="630964" y="809626"/>
                  </a:lnTo>
                  <a:lnTo>
                    <a:pt x="671914" y="789488"/>
                  </a:lnTo>
                  <a:lnTo>
                    <a:pt x="710257" y="765584"/>
                  </a:lnTo>
                  <a:lnTo>
                    <a:pt x="745719" y="738173"/>
                  </a:lnTo>
                  <a:lnTo>
                    <a:pt x="778029" y="707513"/>
                  </a:lnTo>
                  <a:lnTo>
                    <a:pt x="806915" y="673864"/>
                  </a:lnTo>
                  <a:lnTo>
                    <a:pt x="832104" y="637483"/>
                  </a:lnTo>
                  <a:lnTo>
                    <a:pt x="853323" y="598630"/>
                  </a:lnTo>
                  <a:lnTo>
                    <a:pt x="870301" y="557564"/>
                  </a:lnTo>
                  <a:lnTo>
                    <a:pt x="882765" y="514543"/>
                  </a:lnTo>
                  <a:lnTo>
                    <a:pt x="890444" y="469826"/>
                  </a:lnTo>
                  <a:lnTo>
                    <a:pt x="893064" y="423672"/>
                  </a:lnTo>
                  <a:lnTo>
                    <a:pt x="890444" y="377517"/>
                  </a:lnTo>
                  <a:lnTo>
                    <a:pt x="882765" y="332800"/>
                  </a:lnTo>
                  <a:lnTo>
                    <a:pt x="870301" y="289779"/>
                  </a:lnTo>
                  <a:lnTo>
                    <a:pt x="853323" y="248713"/>
                  </a:lnTo>
                  <a:lnTo>
                    <a:pt x="832104" y="209860"/>
                  </a:lnTo>
                  <a:lnTo>
                    <a:pt x="806915" y="173479"/>
                  </a:lnTo>
                  <a:lnTo>
                    <a:pt x="778029" y="139830"/>
                  </a:lnTo>
                  <a:lnTo>
                    <a:pt x="745719" y="109170"/>
                  </a:lnTo>
                  <a:lnTo>
                    <a:pt x="710257" y="81759"/>
                  </a:lnTo>
                  <a:lnTo>
                    <a:pt x="671914" y="57855"/>
                  </a:lnTo>
                  <a:lnTo>
                    <a:pt x="630964" y="37717"/>
                  </a:lnTo>
                  <a:lnTo>
                    <a:pt x="587678" y="21604"/>
                  </a:lnTo>
                  <a:lnTo>
                    <a:pt x="542329" y="9774"/>
                  </a:lnTo>
                  <a:lnTo>
                    <a:pt x="495190" y="2486"/>
                  </a:lnTo>
                  <a:lnTo>
                    <a:pt x="446532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69080" y="326136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0" y="423672"/>
                  </a:moveTo>
                  <a:lnTo>
                    <a:pt x="2619" y="377517"/>
                  </a:lnTo>
                  <a:lnTo>
                    <a:pt x="10298" y="332800"/>
                  </a:lnTo>
                  <a:lnTo>
                    <a:pt x="22762" y="289779"/>
                  </a:lnTo>
                  <a:lnTo>
                    <a:pt x="39740" y="248713"/>
                  </a:lnTo>
                  <a:lnTo>
                    <a:pt x="60960" y="209860"/>
                  </a:lnTo>
                  <a:lnTo>
                    <a:pt x="86148" y="173479"/>
                  </a:lnTo>
                  <a:lnTo>
                    <a:pt x="115034" y="139830"/>
                  </a:lnTo>
                  <a:lnTo>
                    <a:pt x="147344" y="109170"/>
                  </a:lnTo>
                  <a:lnTo>
                    <a:pt x="182806" y="81759"/>
                  </a:lnTo>
                  <a:lnTo>
                    <a:pt x="221149" y="57855"/>
                  </a:lnTo>
                  <a:lnTo>
                    <a:pt x="262099" y="37717"/>
                  </a:lnTo>
                  <a:lnTo>
                    <a:pt x="305385" y="21604"/>
                  </a:lnTo>
                  <a:lnTo>
                    <a:pt x="350734" y="9774"/>
                  </a:lnTo>
                  <a:lnTo>
                    <a:pt x="397873" y="2486"/>
                  </a:lnTo>
                  <a:lnTo>
                    <a:pt x="446532" y="0"/>
                  </a:lnTo>
                  <a:lnTo>
                    <a:pt x="495190" y="2486"/>
                  </a:lnTo>
                  <a:lnTo>
                    <a:pt x="542329" y="9774"/>
                  </a:lnTo>
                  <a:lnTo>
                    <a:pt x="587678" y="21604"/>
                  </a:lnTo>
                  <a:lnTo>
                    <a:pt x="630964" y="37717"/>
                  </a:lnTo>
                  <a:lnTo>
                    <a:pt x="671914" y="57855"/>
                  </a:lnTo>
                  <a:lnTo>
                    <a:pt x="710257" y="81759"/>
                  </a:lnTo>
                  <a:lnTo>
                    <a:pt x="745719" y="109170"/>
                  </a:lnTo>
                  <a:lnTo>
                    <a:pt x="778029" y="139830"/>
                  </a:lnTo>
                  <a:lnTo>
                    <a:pt x="806915" y="173479"/>
                  </a:lnTo>
                  <a:lnTo>
                    <a:pt x="832104" y="209860"/>
                  </a:lnTo>
                  <a:lnTo>
                    <a:pt x="853323" y="248713"/>
                  </a:lnTo>
                  <a:lnTo>
                    <a:pt x="870301" y="289779"/>
                  </a:lnTo>
                  <a:lnTo>
                    <a:pt x="882765" y="332800"/>
                  </a:lnTo>
                  <a:lnTo>
                    <a:pt x="890444" y="377517"/>
                  </a:lnTo>
                  <a:lnTo>
                    <a:pt x="893064" y="423672"/>
                  </a:lnTo>
                  <a:lnTo>
                    <a:pt x="890444" y="469826"/>
                  </a:lnTo>
                  <a:lnTo>
                    <a:pt x="882765" y="514543"/>
                  </a:lnTo>
                  <a:lnTo>
                    <a:pt x="870301" y="557564"/>
                  </a:lnTo>
                  <a:lnTo>
                    <a:pt x="853323" y="598630"/>
                  </a:lnTo>
                  <a:lnTo>
                    <a:pt x="832104" y="637483"/>
                  </a:lnTo>
                  <a:lnTo>
                    <a:pt x="806915" y="673864"/>
                  </a:lnTo>
                  <a:lnTo>
                    <a:pt x="778029" y="707513"/>
                  </a:lnTo>
                  <a:lnTo>
                    <a:pt x="745719" y="738173"/>
                  </a:lnTo>
                  <a:lnTo>
                    <a:pt x="710257" y="765584"/>
                  </a:lnTo>
                  <a:lnTo>
                    <a:pt x="671914" y="789488"/>
                  </a:lnTo>
                  <a:lnTo>
                    <a:pt x="630964" y="809626"/>
                  </a:lnTo>
                  <a:lnTo>
                    <a:pt x="587678" y="825739"/>
                  </a:lnTo>
                  <a:lnTo>
                    <a:pt x="542329" y="837569"/>
                  </a:lnTo>
                  <a:lnTo>
                    <a:pt x="495190" y="844857"/>
                  </a:lnTo>
                  <a:lnTo>
                    <a:pt x="446532" y="847344"/>
                  </a:lnTo>
                  <a:lnTo>
                    <a:pt x="397873" y="844857"/>
                  </a:lnTo>
                  <a:lnTo>
                    <a:pt x="350734" y="837569"/>
                  </a:lnTo>
                  <a:lnTo>
                    <a:pt x="305385" y="825739"/>
                  </a:lnTo>
                  <a:lnTo>
                    <a:pt x="262099" y="809626"/>
                  </a:lnTo>
                  <a:lnTo>
                    <a:pt x="221149" y="789488"/>
                  </a:lnTo>
                  <a:lnTo>
                    <a:pt x="182806" y="765584"/>
                  </a:lnTo>
                  <a:lnTo>
                    <a:pt x="147344" y="738173"/>
                  </a:lnTo>
                  <a:lnTo>
                    <a:pt x="115034" y="707513"/>
                  </a:lnTo>
                  <a:lnTo>
                    <a:pt x="86148" y="673864"/>
                  </a:lnTo>
                  <a:lnTo>
                    <a:pt x="60959" y="637483"/>
                  </a:lnTo>
                  <a:lnTo>
                    <a:pt x="39740" y="598630"/>
                  </a:lnTo>
                  <a:lnTo>
                    <a:pt x="22762" y="557564"/>
                  </a:lnTo>
                  <a:lnTo>
                    <a:pt x="10298" y="514543"/>
                  </a:lnTo>
                  <a:lnTo>
                    <a:pt x="2619" y="469826"/>
                  </a:lnTo>
                  <a:lnTo>
                    <a:pt x="0" y="423672"/>
                  </a:lnTo>
                  <a:close/>
                </a:path>
              </a:pathLst>
            </a:custGeom>
            <a:ln w="12191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70408" y="432942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86453" y="433196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00135" y="485647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3450" y="2150705"/>
            <a:ext cx="2892425" cy="3970654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965"/>
              </a:spcBef>
            </a:pPr>
            <a:r>
              <a:rPr dirty="0" sz="1700" spc="40" b="1">
                <a:solidFill>
                  <a:srgbClr val="FFFFFF"/>
                </a:solidFill>
                <a:latin typeface="Arial"/>
                <a:cs typeface="Arial"/>
              </a:rPr>
              <a:t>Crear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30" b="1">
                <a:solidFill>
                  <a:srgbClr val="FFFFFF"/>
                </a:solidFill>
                <a:latin typeface="Arial"/>
                <a:cs typeface="Arial"/>
              </a:rPr>
              <a:t>planes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4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10" b="1">
                <a:solidFill>
                  <a:srgbClr val="FFFFFF"/>
                </a:solidFill>
                <a:latin typeface="Arial"/>
                <a:cs typeface="Arial"/>
              </a:rPr>
              <a:t>acción</a:t>
            </a:r>
            <a:endParaRPr sz="1700">
              <a:latin typeface="Arial"/>
              <a:cs typeface="Arial"/>
            </a:endParaRPr>
          </a:p>
          <a:p>
            <a:pPr marL="64135" marR="5080" indent="15240">
              <a:lnSpc>
                <a:spcPct val="138600"/>
              </a:lnSpc>
              <a:spcBef>
                <a:spcPts val="65"/>
              </a:spcBef>
            </a:pP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Cree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planes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acción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la 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oficina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energía,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agua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residuos. </a:t>
            </a:r>
            <a:r>
              <a:rPr dirty="0" sz="1300" spc="-4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Debe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establecer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acciones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claras,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las 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fechas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finalización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endParaRPr sz="1300">
              <a:latin typeface="Lucida Sans Unicode"/>
              <a:cs typeface="Lucida Sans Unicode"/>
            </a:endParaRPr>
          </a:p>
          <a:p>
            <a:pPr marL="12700" marR="55244" indent="274320">
              <a:lnSpc>
                <a:spcPct val="120000"/>
              </a:lnSpc>
              <a:spcBef>
                <a:spcPts val="40"/>
              </a:spcBef>
            </a:pP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5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persona</a:t>
            </a:r>
            <a:r>
              <a:rPr dirty="0" sz="15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5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se</a:t>
            </a:r>
            <a:r>
              <a:rPr dirty="0" sz="15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encargará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5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completar</a:t>
            </a:r>
            <a:r>
              <a:rPr dirty="0" sz="15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tarea.</a:t>
            </a:r>
            <a:endParaRPr sz="1500">
              <a:latin typeface="Lucida Sans Unicode"/>
              <a:cs typeface="Lucida Sans Unicode"/>
            </a:endParaRPr>
          </a:p>
          <a:p>
            <a:pPr marL="186055" marR="102870" indent="-76200">
              <a:lnSpc>
                <a:spcPts val="2160"/>
              </a:lnSpc>
              <a:spcBef>
                <a:spcPts val="135"/>
              </a:spcBef>
            </a:pP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Estimar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Lucida Sans Unicode"/>
                <a:cs typeface="Lucida Sans Unicode"/>
              </a:rPr>
              <a:t>costos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esperados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y 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ahorro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cada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actuación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(ahorro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tanto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económico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como</a:t>
            </a:r>
            <a:endParaRPr sz="1400">
              <a:latin typeface="Lucida Sans Unicode"/>
              <a:cs typeface="Lucida Sans Unicode"/>
            </a:endParaRPr>
          </a:p>
          <a:p>
            <a:pPr marL="18415" marR="121920" indent="-3175">
              <a:lnSpc>
                <a:spcPts val="2160"/>
              </a:lnSpc>
            </a:pP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medioambiental).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Recuerda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establecer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metas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realistas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para </a:t>
            </a:r>
            <a:r>
              <a:rPr dirty="0" sz="1300" spc="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ayudar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mantener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personas 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motivadas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3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mejora</a:t>
            </a:r>
            <a:r>
              <a:rPr dirty="0" sz="13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continua.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95621" y="2090950"/>
            <a:ext cx="2943860" cy="4377690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algn="ctr" marR="43180">
              <a:lnSpc>
                <a:spcPct val="100000"/>
              </a:lnSpc>
              <a:spcBef>
                <a:spcPts val="1035"/>
              </a:spcBef>
            </a:pPr>
            <a:r>
              <a:rPr dirty="0" sz="2100" spc="50" b="1">
                <a:solidFill>
                  <a:srgbClr val="FFFFFF"/>
                </a:solidFill>
                <a:latin typeface="Arial"/>
                <a:cs typeface="Arial"/>
              </a:rPr>
              <a:t>Crear</a:t>
            </a:r>
            <a:r>
              <a:rPr dirty="0" sz="21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20" b="1">
                <a:solidFill>
                  <a:srgbClr val="FFFFFF"/>
                </a:solidFill>
                <a:latin typeface="Arial"/>
                <a:cs typeface="Arial"/>
              </a:rPr>
              <a:t>conciencia</a:t>
            </a:r>
            <a:endParaRPr sz="2100">
              <a:latin typeface="Arial"/>
              <a:cs typeface="Arial"/>
            </a:endParaRPr>
          </a:p>
          <a:p>
            <a:pPr algn="ctr" marR="158115">
              <a:lnSpc>
                <a:spcPct val="100000"/>
              </a:lnSpc>
              <a:spcBef>
                <a:spcPts val="760"/>
              </a:spcBef>
            </a:pPr>
            <a:r>
              <a:rPr dirty="0" sz="1700" spc="45" b="1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dirty="0" sz="17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7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40" b="1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8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7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55" b="1">
                <a:solidFill>
                  <a:srgbClr val="FFFFFF"/>
                </a:solidFill>
                <a:latin typeface="Arial"/>
                <a:cs typeface="Arial"/>
              </a:rPr>
              <a:t>través</a:t>
            </a:r>
            <a:endParaRPr sz="1700">
              <a:latin typeface="Arial"/>
              <a:cs typeface="Arial"/>
            </a:endParaRPr>
          </a:p>
          <a:p>
            <a:pPr algn="ctr" marL="6985">
              <a:lnSpc>
                <a:spcPct val="100000"/>
              </a:lnSpc>
              <a:spcBef>
                <a:spcPts val="1345"/>
              </a:spcBef>
            </a:pPr>
            <a:r>
              <a:rPr dirty="0" sz="1200" spc="20" b="1">
                <a:solidFill>
                  <a:srgbClr val="FFFFFF"/>
                </a:solidFill>
                <a:latin typeface="Arial"/>
                <a:cs typeface="Arial"/>
              </a:rPr>
              <a:t>Capacitación</a:t>
            </a:r>
            <a:endParaRPr sz="1200">
              <a:latin typeface="Arial"/>
              <a:cs typeface="Arial"/>
            </a:endParaRPr>
          </a:p>
          <a:p>
            <a:pPr algn="ctr" marR="100965">
              <a:lnSpc>
                <a:spcPct val="100000"/>
              </a:lnSpc>
              <a:spcBef>
                <a:spcPts val="1070"/>
              </a:spcBef>
            </a:pPr>
            <a:r>
              <a:rPr dirty="0" sz="80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80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8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Lucida Sans Unicode"/>
                <a:cs typeface="Lucida Sans Unicode"/>
              </a:rPr>
              <a:t>entrenamiento</a:t>
            </a:r>
            <a:r>
              <a:rPr dirty="0" sz="8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Lucida Sans Unicode"/>
                <a:cs typeface="Lucida Sans Unicode"/>
              </a:rPr>
              <a:t>es</a:t>
            </a:r>
            <a:r>
              <a:rPr dirty="0" sz="8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>
                <a:solidFill>
                  <a:srgbClr val="FFFFFF"/>
                </a:solidFill>
                <a:latin typeface="Lucida Sans Unicode"/>
                <a:cs typeface="Lucida Sans Unicode"/>
              </a:rPr>
              <a:t>una</a:t>
            </a:r>
            <a:r>
              <a:rPr dirty="0" sz="8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Lucida Sans Unicode"/>
                <a:cs typeface="Lucida Sans Unicode"/>
              </a:rPr>
              <a:t>parte</a:t>
            </a:r>
            <a:r>
              <a:rPr dirty="0" sz="8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Lucida Sans Unicode"/>
                <a:cs typeface="Lucida Sans Unicode"/>
              </a:rPr>
              <a:t>vital</a:t>
            </a:r>
            <a:r>
              <a:rPr dirty="0" sz="8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8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Lucida Sans Unicode"/>
                <a:cs typeface="Lucida Sans Unicode"/>
              </a:rPr>
              <a:t>cualquier</a:t>
            </a:r>
            <a:r>
              <a:rPr dirty="0" sz="8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5">
                <a:solidFill>
                  <a:srgbClr val="FFFFFF"/>
                </a:solidFill>
                <a:latin typeface="Lucida Sans Unicode"/>
                <a:cs typeface="Lucida Sans Unicode"/>
              </a:rPr>
              <a:t>plan.</a:t>
            </a:r>
            <a:endParaRPr sz="800">
              <a:latin typeface="Lucida Sans Unicode"/>
              <a:cs typeface="Lucida Sans Unicode"/>
            </a:endParaRPr>
          </a:p>
          <a:p>
            <a:pPr marL="60960" marR="30480" indent="237490">
              <a:lnSpc>
                <a:spcPct val="145500"/>
              </a:lnSpc>
              <a:spcBef>
                <a:spcPts val="65"/>
              </a:spcBef>
            </a:pPr>
            <a:r>
              <a:rPr dirty="0" sz="1100" spc="-1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Lucida Sans Unicode"/>
                <a:cs typeface="Lucida Sans Unicode"/>
              </a:rPr>
              <a:t>personal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debe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Lucida Sans Unicode"/>
                <a:cs typeface="Lucida Sans Unicode"/>
              </a:rPr>
              <a:t>conocer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Lucida Sans Unicode"/>
                <a:cs typeface="Lucida Sans Unicode"/>
              </a:rPr>
              <a:t>planes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de  </a:t>
            </a:r>
            <a:r>
              <a:rPr dirty="0" sz="1100" spc="-20">
                <a:solidFill>
                  <a:srgbClr val="FFFFFF"/>
                </a:solidFill>
                <a:latin typeface="Lucida Sans Unicode"/>
                <a:cs typeface="Lucida Sans Unicode"/>
              </a:rPr>
              <a:t>acción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Lucida Sans Unicode"/>
                <a:cs typeface="Lucida Sans Unicode"/>
              </a:rPr>
              <a:t>Eficiencia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Lucida Sans Unicode"/>
                <a:cs typeface="Lucida Sans Unicode"/>
              </a:rPr>
              <a:t>recursos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Lucida Sans Unicode"/>
                <a:cs typeface="Lucida Sans Unicode"/>
              </a:rPr>
              <a:t>las  </a:t>
            </a:r>
            <a:r>
              <a:rPr dirty="0" sz="1100" spc="-10">
                <a:solidFill>
                  <a:srgbClr val="FFFFFF"/>
                </a:solidFill>
                <a:latin typeface="Lucida Sans Unicode"/>
                <a:cs typeface="Lucida Sans Unicode"/>
              </a:rPr>
              <a:t>formas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Lucida Sans Unicode"/>
                <a:cs typeface="Lucida Sans Unicode"/>
              </a:rPr>
              <a:t>específicas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pueden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ayudar  </a:t>
            </a:r>
            <a:r>
              <a:rPr dirty="0" sz="1100" spc="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Lucida Sans Unicode"/>
                <a:cs typeface="Lucida Sans Unicode"/>
              </a:rPr>
              <a:t>lograr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Lucida Sans Unicode"/>
                <a:cs typeface="Lucida Sans Unicode"/>
              </a:rPr>
              <a:t>objetivos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Lucida Sans Unicode"/>
                <a:cs typeface="Lucida Sans Unicode"/>
              </a:rPr>
              <a:t>establecidos.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La  </a:t>
            </a:r>
            <a:r>
              <a:rPr dirty="0" sz="1100" spc="-20">
                <a:solidFill>
                  <a:srgbClr val="FFFFFF"/>
                </a:solidFill>
                <a:latin typeface="Lucida Sans Unicode"/>
                <a:cs typeface="Lucida Sans Unicode"/>
              </a:rPr>
              <a:t>capacitación</a:t>
            </a:r>
            <a:r>
              <a:rPr dirty="0" sz="11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puede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Lucida Sans Unicode"/>
                <a:cs typeface="Lucida Sans Unicode"/>
              </a:rPr>
              <a:t>cubrir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áreas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Lucida Sans Unicode"/>
                <a:cs typeface="Lucida Sans Unicode"/>
              </a:rPr>
              <a:t>tales</a:t>
            </a:r>
            <a:endParaRPr sz="1100">
              <a:latin typeface="Lucida Sans Unicode"/>
              <a:cs typeface="Lucida Sans Unicode"/>
            </a:endParaRPr>
          </a:p>
          <a:p>
            <a:pPr marL="40005" marR="5080" indent="420370">
              <a:lnSpc>
                <a:spcPct val="128000"/>
              </a:lnSpc>
              <a:spcBef>
                <a:spcPts val="30"/>
              </a:spcBef>
            </a:pP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como </a:t>
            </a:r>
            <a:r>
              <a:rPr dirty="0" sz="1250" spc="-15">
                <a:solidFill>
                  <a:srgbClr val="FFFFFF"/>
                </a:solidFill>
                <a:latin typeface="Lucida Sans Unicode"/>
                <a:cs typeface="Lucida Sans Unicode"/>
              </a:rPr>
              <a:t>prevención </a:t>
            </a: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250" spc="-15">
                <a:solidFill>
                  <a:srgbClr val="FFFFFF"/>
                </a:solidFill>
                <a:latin typeface="Lucida Sans Unicode"/>
                <a:cs typeface="Lucida Sans Unicode"/>
              </a:rPr>
              <a:t>segregación </a:t>
            </a:r>
            <a:r>
              <a:rPr dirty="0" sz="125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5">
                <a:solidFill>
                  <a:srgbClr val="FFFFFF"/>
                </a:solidFill>
                <a:latin typeface="Lucida Sans Unicode"/>
                <a:cs typeface="Lucida Sans Unicode"/>
              </a:rPr>
              <a:t>residuos,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procedimientos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25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uso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250" spc="-3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5">
                <a:solidFill>
                  <a:srgbClr val="FFFFFF"/>
                </a:solidFill>
                <a:latin typeface="Lucida Sans Unicode"/>
                <a:cs typeface="Lucida Sans Unicode"/>
              </a:rPr>
              <a:t>equipos,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iluminación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uso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FFFFFF"/>
                </a:solidFill>
                <a:latin typeface="Lucida Sans Unicode"/>
                <a:cs typeface="Lucida Sans Unicode"/>
              </a:rPr>
              <a:t>eficiente  </a:t>
            </a: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12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FFFFFF"/>
                </a:solidFill>
                <a:latin typeface="Lucida Sans Unicode"/>
                <a:cs typeface="Lucida Sans Unicode"/>
              </a:rPr>
              <a:t>agua.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5">
                <a:solidFill>
                  <a:srgbClr val="FFFFFF"/>
                </a:solidFill>
                <a:latin typeface="Lucida Sans Unicode"/>
                <a:cs typeface="Lucida Sans Unicode"/>
              </a:rPr>
              <a:t>recuerda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FFFFFF"/>
                </a:solidFill>
                <a:latin typeface="Lucida Sans Unicode"/>
                <a:cs typeface="Lucida Sans Unicode"/>
              </a:rPr>
              <a:t>escuchar</a:t>
            </a:r>
            <a:endParaRPr sz="1250">
              <a:latin typeface="Lucida Sans Unicode"/>
              <a:cs typeface="Lucida Sans Unicode"/>
            </a:endParaRPr>
          </a:p>
          <a:p>
            <a:pPr algn="ctr" marR="48260">
              <a:lnSpc>
                <a:spcPct val="100000"/>
              </a:lnSpc>
              <a:spcBef>
                <a:spcPts val="420"/>
              </a:spcBef>
            </a:pPr>
            <a:r>
              <a:rPr dirty="0" sz="125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5">
                <a:solidFill>
                  <a:srgbClr val="FFFFFF"/>
                </a:solidFill>
                <a:latin typeface="Lucida Sans Unicode"/>
                <a:cs typeface="Lucida Sans Unicode"/>
              </a:rPr>
              <a:t>todo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5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FFFFFF"/>
                </a:solidFill>
                <a:latin typeface="Lucida Sans Unicode"/>
                <a:cs typeface="Lucida Sans Unicode"/>
              </a:rPr>
              <a:t>personal.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10">
                <a:solidFill>
                  <a:srgbClr val="FFFFFF"/>
                </a:solidFill>
                <a:latin typeface="Lucida Sans Unicode"/>
                <a:cs typeface="Lucida Sans Unicode"/>
              </a:rPr>
              <a:t>Puede</a:t>
            </a:r>
            <a:r>
              <a:rPr dirty="0" sz="125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50">
                <a:solidFill>
                  <a:srgbClr val="FFFFFF"/>
                </a:solidFill>
                <a:latin typeface="Lucida Sans Unicode"/>
                <a:cs typeface="Lucida Sans Unicode"/>
              </a:rPr>
              <a:t>haber</a:t>
            </a:r>
            <a:endParaRPr sz="1250">
              <a:latin typeface="Lucida Sans Unicode"/>
              <a:cs typeface="Lucida Sans Unicode"/>
            </a:endParaRPr>
          </a:p>
          <a:p>
            <a:pPr algn="ctr" marR="67310">
              <a:lnSpc>
                <a:spcPct val="100000"/>
              </a:lnSpc>
              <a:spcBef>
                <a:spcPts val="520"/>
              </a:spcBef>
            </a:pP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algunas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5">
                <a:solidFill>
                  <a:srgbClr val="FFFFFF"/>
                </a:solidFill>
                <a:latin typeface="Lucida Sans Unicode"/>
                <a:cs typeface="Lucida Sans Unicode"/>
              </a:rPr>
              <a:t>ideas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muy</a:t>
            </a:r>
            <a:r>
              <a:rPr dirty="0" sz="115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Sans Unicode"/>
                <a:cs typeface="Lucida Sans Unicode"/>
              </a:rPr>
              <a:t>innovadoras</a:t>
            </a:r>
            <a:endParaRPr sz="1150">
              <a:latin typeface="Lucida Sans Unicode"/>
              <a:cs typeface="Lucida Sans Unicode"/>
            </a:endParaRPr>
          </a:p>
          <a:p>
            <a:pPr marL="668020">
              <a:lnSpc>
                <a:spcPct val="100000"/>
              </a:lnSpc>
              <a:spcBef>
                <a:spcPts val="195"/>
              </a:spcBef>
            </a:pP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entre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grupo.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04352" y="2117682"/>
            <a:ext cx="2950210" cy="407098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600" spc="95" b="1">
                <a:solidFill>
                  <a:srgbClr val="FFFFFF"/>
                </a:solidFill>
                <a:latin typeface="Arial"/>
                <a:cs typeface="Arial"/>
              </a:rPr>
              <a:t>Implementar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acción</a:t>
            </a:r>
            <a:endParaRPr sz="16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830"/>
              </a:spcBef>
            </a:pPr>
            <a:r>
              <a:rPr dirty="0" sz="1350">
                <a:solidFill>
                  <a:srgbClr val="FFFFFF"/>
                </a:solidFill>
                <a:latin typeface="Lucida Sans Unicode"/>
                <a:cs typeface="Lucida Sans Unicode"/>
              </a:rPr>
              <a:t>Implementar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planes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30">
                <a:solidFill>
                  <a:srgbClr val="FFFFFF"/>
                </a:solidFill>
                <a:latin typeface="Lucida Sans Unicode"/>
                <a:cs typeface="Lucida Sans Unicode"/>
              </a:rPr>
              <a:t>acción.</a:t>
            </a:r>
            <a:endParaRPr sz="1350">
              <a:latin typeface="Lucida Sans Unicode"/>
              <a:cs typeface="Lucida Sans Unicode"/>
            </a:endParaRPr>
          </a:p>
          <a:p>
            <a:pPr marL="18415" marR="5080" indent="188595">
              <a:lnSpc>
                <a:spcPts val="2400"/>
              </a:lnSpc>
              <a:spcBef>
                <a:spcPts val="209"/>
              </a:spcBef>
            </a:pPr>
            <a:r>
              <a:rPr dirty="0" sz="1200" spc="5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dirty="0" sz="12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involucrar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r>
              <a:rPr dirty="0" sz="12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Lucida Sans Unicode"/>
                <a:cs typeface="Lucida Sans Unicode"/>
              </a:rPr>
              <a:t>personal.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Asegúrese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200" spc="-3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Lucida Sans Unicode"/>
                <a:cs typeface="Lucida Sans Unicode"/>
              </a:rPr>
              <a:t>acciones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sean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revisadas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endParaRPr sz="1200">
              <a:latin typeface="Lucida Sans Unicode"/>
              <a:cs typeface="Lucida Sans Unicode"/>
            </a:endParaRPr>
          </a:p>
          <a:p>
            <a:pPr marL="243840" marR="217804" indent="-3175">
              <a:lnSpc>
                <a:spcPts val="2400"/>
              </a:lnSpc>
            </a:pP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regularmente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Lucida Sans Unicode"/>
                <a:cs typeface="Lucida Sans Unicode"/>
              </a:rPr>
              <a:t>reuniones  </a:t>
            </a:r>
            <a:r>
              <a:rPr dirty="0" sz="1350" spc="-20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15">
                <a:solidFill>
                  <a:srgbClr val="FFFFFF"/>
                </a:solidFill>
                <a:latin typeface="Lucida Sans Unicode"/>
                <a:cs typeface="Lucida Sans Unicode"/>
              </a:rPr>
              <a:t>Equipo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Lucida Sans Unicode"/>
                <a:cs typeface="Lucida Sans Unicode"/>
              </a:rPr>
              <a:t>Verde.</a:t>
            </a:r>
            <a:r>
              <a:rPr dirty="0" sz="135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50" spc="-5">
                <a:solidFill>
                  <a:srgbClr val="FFFFFF"/>
                </a:solidFill>
                <a:latin typeface="Lucida Sans Unicode"/>
                <a:cs typeface="Lucida Sans Unicode"/>
              </a:rPr>
              <a:t>Involucrar</a:t>
            </a:r>
            <a:endParaRPr sz="1350">
              <a:latin typeface="Lucida Sans Unicode"/>
              <a:cs typeface="Lucida Sans Unicode"/>
            </a:endParaRPr>
          </a:p>
          <a:p>
            <a:pPr marL="27940" marR="60325" indent="12065">
              <a:lnSpc>
                <a:spcPts val="2400"/>
              </a:lnSpc>
              <a:spcBef>
                <a:spcPts val="5"/>
              </a:spcBef>
            </a:pPr>
            <a:r>
              <a:rPr dirty="0" sz="1700" spc="-40">
                <a:solidFill>
                  <a:srgbClr val="FFFFFF"/>
                </a:solidFill>
                <a:latin typeface="Lucida Sans Unicode"/>
                <a:cs typeface="Lucida Sans Unicode"/>
              </a:rPr>
              <a:t>sus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proveedores,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quienes 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pueden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ayudarlo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ayudarlo</a:t>
            </a:r>
            <a:endParaRPr sz="1700">
              <a:latin typeface="Lucida Sans Unicode"/>
              <a:cs typeface="Lucida Sans Unicode"/>
            </a:endParaRPr>
          </a:p>
          <a:p>
            <a:pPr marL="207645" marR="252095" indent="-3175">
              <a:lnSpc>
                <a:spcPts val="2400"/>
              </a:lnSpc>
            </a:pP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ser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más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eficiente.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15">
                <a:solidFill>
                  <a:srgbClr val="FFFFFF"/>
                </a:solidFill>
                <a:latin typeface="Lucida Sans Unicode"/>
                <a:cs typeface="Lucida Sans Unicode"/>
              </a:rPr>
              <a:t>Por 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ejemplo,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puedes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hablar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con</a:t>
            </a:r>
            <a:endParaRPr sz="1500">
              <a:latin typeface="Lucida Sans Unicode"/>
              <a:cs typeface="Lucida Sans Unicode"/>
            </a:endParaRPr>
          </a:p>
          <a:p>
            <a:pPr marL="402590">
              <a:lnSpc>
                <a:spcPct val="100000"/>
              </a:lnSpc>
              <a:spcBef>
                <a:spcPts val="425"/>
              </a:spcBef>
            </a:pPr>
            <a:r>
              <a:rPr dirty="0" sz="1500" spc="-35">
                <a:solidFill>
                  <a:srgbClr val="FFFFFF"/>
                </a:solidFill>
                <a:latin typeface="Lucida Sans Unicode"/>
                <a:cs typeface="Lucida Sans Unicode"/>
              </a:rPr>
              <a:t>sus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proveedores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sobre</a:t>
            </a:r>
            <a:endParaRPr sz="1500">
              <a:latin typeface="Lucida Sans Unicode"/>
              <a:cs typeface="Lucida Sans Unicode"/>
            </a:endParaRPr>
          </a:p>
          <a:p>
            <a:pPr marL="344805">
              <a:lnSpc>
                <a:spcPct val="100000"/>
              </a:lnSpc>
              <a:spcBef>
                <a:spcPts val="500"/>
              </a:spcBef>
            </a:pP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reduciendo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innecesario</a:t>
            </a:r>
            <a:endParaRPr sz="1600">
              <a:latin typeface="Lucida Sans Unicode"/>
              <a:cs typeface="Lucida Sans Unicode"/>
            </a:endParaRPr>
          </a:p>
          <a:p>
            <a:pPr marL="131445">
              <a:lnSpc>
                <a:spcPct val="100000"/>
              </a:lnSpc>
              <a:spcBef>
                <a:spcPts val="280"/>
              </a:spcBef>
            </a:pP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embalaje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con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Lucida Sans Unicode"/>
                <a:cs typeface="Lucida Sans Unicode"/>
              </a:rPr>
              <a:t>entregas.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95737" y="6487539"/>
            <a:ext cx="2704465" cy="370840"/>
            <a:chOff x="4795737" y="6487539"/>
            <a:chExt cx="2704465" cy="370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5737" y="6487539"/>
              <a:ext cx="2704156" cy="1279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59" y="6608062"/>
              <a:ext cx="320039" cy="24993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25205" y="286511"/>
            <a:ext cx="11353800" cy="6537959"/>
            <a:chOff x="625205" y="286511"/>
            <a:chExt cx="11353800" cy="653795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0328" y="292607"/>
              <a:ext cx="3258312" cy="1828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69223" y="292607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446531" y="0"/>
                  </a:moveTo>
                  <a:lnTo>
                    <a:pt x="397873" y="2486"/>
                  </a:lnTo>
                  <a:lnTo>
                    <a:pt x="350734" y="9774"/>
                  </a:lnTo>
                  <a:lnTo>
                    <a:pt x="305385" y="21604"/>
                  </a:lnTo>
                  <a:lnTo>
                    <a:pt x="262099" y="37717"/>
                  </a:lnTo>
                  <a:lnTo>
                    <a:pt x="221149" y="57855"/>
                  </a:lnTo>
                  <a:lnTo>
                    <a:pt x="182806" y="81759"/>
                  </a:lnTo>
                  <a:lnTo>
                    <a:pt x="147344" y="109170"/>
                  </a:lnTo>
                  <a:lnTo>
                    <a:pt x="115034" y="139830"/>
                  </a:lnTo>
                  <a:lnTo>
                    <a:pt x="86148" y="173479"/>
                  </a:lnTo>
                  <a:lnTo>
                    <a:pt x="60960" y="209860"/>
                  </a:lnTo>
                  <a:lnTo>
                    <a:pt x="39740" y="248713"/>
                  </a:lnTo>
                  <a:lnTo>
                    <a:pt x="22762" y="289779"/>
                  </a:lnTo>
                  <a:lnTo>
                    <a:pt x="10298" y="332800"/>
                  </a:lnTo>
                  <a:lnTo>
                    <a:pt x="2619" y="377517"/>
                  </a:lnTo>
                  <a:lnTo>
                    <a:pt x="0" y="423672"/>
                  </a:lnTo>
                  <a:lnTo>
                    <a:pt x="2619" y="469826"/>
                  </a:lnTo>
                  <a:lnTo>
                    <a:pt x="10298" y="514543"/>
                  </a:lnTo>
                  <a:lnTo>
                    <a:pt x="22762" y="557564"/>
                  </a:lnTo>
                  <a:lnTo>
                    <a:pt x="39740" y="598630"/>
                  </a:lnTo>
                  <a:lnTo>
                    <a:pt x="60959" y="637483"/>
                  </a:lnTo>
                  <a:lnTo>
                    <a:pt x="86148" y="673864"/>
                  </a:lnTo>
                  <a:lnTo>
                    <a:pt x="115034" y="707513"/>
                  </a:lnTo>
                  <a:lnTo>
                    <a:pt x="147344" y="738173"/>
                  </a:lnTo>
                  <a:lnTo>
                    <a:pt x="182806" y="765584"/>
                  </a:lnTo>
                  <a:lnTo>
                    <a:pt x="221149" y="789488"/>
                  </a:lnTo>
                  <a:lnTo>
                    <a:pt x="262099" y="809626"/>
                  </a:lnTo>
                  <a:lnTo>
                    <a:pt x="305385" y="825739"/>
                  </a:lnTo>
                  <a:lnTo>
                    <a:pt x="350734" y="837569"/>
                  </a:lnTo>
                  <a:lnTo>
                    <a:pt x="397873" y="844857"/>
                  </a:lnTo>
                  <a:lnTo>
                    <a:pt x="446531" y="847344"/>
                  </a:lnTo>
                  <a:lnTo>
                    <a:pt x="495190" y="844857"/>
                  </a:lnTo>
                  <a:lnTo>
                    <a:pt x="542329" y="837569"/>
                  </a:lnTo>
                  <a:lnTo>
                    <a:pt x="587678" y="825739"/>
                  </a:lnTo>
                  <a:lnTo>
                    <a:pt x="630964" y="809626"/>
                  </a:lnTo>
                  <a:lnTo>
                    <a:pt x="671914" y="789488"/>
                  </a:lnTo>
                  <a:lnTo>
                    <a:pt x="710257" y="765584"/>
                  </a:lnTo>
                  <a:lnTo>
                    <a:pt x="745719" y="738173"/>
                  </a:lnTo>
                  <a:lnTo>
                    <a:pt x="778029" y="707513"/>
                  </a:lnTo>
                  <a:lnTo>
                    <a:pt x="806915" y="673864"/>
                  </a:lnTo>
                  <a:lnTo>
                    <a:pt x="832103" y="637483"/>
                  </a:lnTo>
                  <a:lnTo>
                    <a:pt x="853323" y="598630"/>
                  </a:lnTo>
                  <a:lnTo>
                    <a:pt x="870301" y="557564"/>
                  </a:lnTo>
                  <a:lnTo>
                    <a:pt x="882765" y="514543"/>
                  </a:lnTo>
                  <a:lnTo>
                    <a:pt x="890444" y="469826"/>
                  </a:lnTo>
                  <a:lnTo>
                    <a:pt x="893064" y="423672"/>
                  </a:lnTo>
                  <a:lnTo>
                    <a:pt x="890444" y="377517"/>
                  </a:lnTo>
                  <a:lnTo>
                    <a:pt x="882765" y="332800"/>
                  </a:lnTo>
                  <a:lnTo>
                    <a:pt x="870301" y="289779"/>
                  </a:lnTo>
                  <a:lnTo>
                    <a:pt x="853323" y="248713"/>
                  </a:lnTo>
                  <a:lnTo>
                    <a:pt x="832103" y="209860"/>
                  </a:lnTo>
                  <a:lnTo>
                    <a:pt x="806915" y="173479"/>
                  </a:lnTo>
                  <a:lnTo>
                    <a:pt x="778029" y="139830"/>
                  </a:lnTo>
                  <a:lnTo>
                    <a:pt x="745719" y="109170"/>
                  </a:lnTo>
                  <a:lnTo>
                    <a:pt x="710257" y="81759"/>
                  </a:lnTo>
                  <a:lnTo>
                    <a:pt x="671914" y="57855"/>
                  </a:lnTo>
                  <a:lnTo>
                    <a:pt x="630964" y="37717"/>
                  </a:lnTo>
                  <a:lnTo>
                    <a:pt x="587678" y="21604"/>
                  </a:lnTo>
                  <a:lnTo>
                    <a:pt x="542329" y="9774"/>
                  </a:lnTo>
                  <a:lnTo>
                    <a:pt x="495190" y="2486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0A5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269223" y="292607"/>
              <a:ext cx="893444" cy="847725"/>
            </a:xfrm>
            <a:custGeom>
              <a:avLst/>
              <a:gdLst/>
              <a:ahLst/>
              <a:cxnLst/>
              <a:rect l="l" t="t" r="r" b="b"/>
              <a:pathLst>
                <a:path w="893445" h="847725">
                  <a:moveTo>
                    <a:pt x="0" y="423672"/>
                  </a:moveTo>
                  <a:lnTo>
                    <a:pt x="2619" y="377517"/>
                  </a:lnTo>
                  <a:lnTo>
                    <a:pt x="10298" y="332800"/>
                  </a:lnTo>
                  <a:lnTo>
                    <a:pt x="22762" y="289779"/>
                  </a:lnTo>
                  <a:lnTo>
                    <a:pt x="39740" y="248713"/>
                  </a:lnTo>
                  <a:lnTo>
                    <a:pt x="60960" y="209860"/>
                  </a:lnTo>
                  <a:lnTo>
                    <a:pt x="86148" y="173479"/>
                  </a:lnTo>
                  <a:lnTo>
                    <a:pt x="115034" y="139830"/>
                  </a:lnTo>
                  <a:lnTo>
                    <a:pt x="147344" y="109170"/>
                  </a:lnTo>
                  <a:lnTo>
                    <a:pt x="182806" y="81759"/>
                  </a:lnTo>
                  <a:lnTo>
                    <a:pt x="221149" y="57855"/>
                  </a:lnTo>
                  <a:lnTo>
                    <a:pt x="262099" y="37717"/>
                  </a:lnTo>
                  <a:lnTo>
                    <a:pt x="305385" y="21604"/>
                  </a:lnTo>
                  <a:lnTo>
                    <a:pt x="350734" y="9774"/>
                  </a:lnTo>
                  <a:lnTo>
                    <a:pt x="397873" y="2486"/>
                  </a:lnTo>
                  <a:lnTo>
                    <a:pt x="446531" y="0"/>
                  </a:lnTo>
                  <a:lnTo>
                    <a:pt x="495190" y="2486"/>
                  </a:lnTo>
                  <a:lnTo>
                    <a:pt x="542329" y="9774"/>
                  </a:lnTo>
                  <a:lnTo>
                    <a:pt x="587678" y="21604"/>
                  </a:lnTo>
                  <a:lnTo>
                    <a:pt x="630964" y="37717"/>
                  </a:lnTo>
                  <a:lnTo>
                    <a:pt x="671914" y="57855"/>
                  </a:lnTo>
                  <a:lnTo>
                    <a:pt x="710257" y="81759"/>
                  </a:lnTo>
                  <a:lnTo>
                    <a:pt x="745719" y="109170"/>
                  </a:lnTo>
                  <a:lnTo>
                    <a:pt x="778029" y="139830"/>
                  </a:lnTo>
                  <a:lnTo>
                    <a:pt x="806915" y="173479"/>
                  </a:lnTo>
                  <a:lnTo>
                    <a:pt x="832103" y="209860"/>
                  </a:lnTo>
                  <a:lnTo>
                    <a:pt x="853323" y="248713"/>
                  </a:lnTo>
                  <a:lnTo>
                    <a:pt x="870301" y="289779"/>
                  </a:lnTo>
                  <a:lnTo>
                    <a:pt x="882765" y="332800"/>
                  </a:lnTo>
                  <a:lnTo>
                    <a:pt x="890444" y="377517"/>
                  </a:lnTo>
                  <a:lnTo>
                    <a:pt x="893064" y="423672"/>
                  </a:lnTo>
                  <a:lnTo>
                    <a:pt x="890444" y="469826"/>
                  </a:lnTo>
                  <a:lnTo>
                    <a:pt x="882765" y="514543"/>
                  </a:lnTo>
                  <a:lnTo>
                    <a:pt x="870301" y="557564"/>
                  </a:lnTo>
                  <a:lnTo>
                    <a:pt x="853323" y="598630"/>
                  </a:lnTo>
                  <a:lnTo>
                    <a:pt x="832103" y="637483"/>
                  </a:lnTo>
                  <a:lnTo>
                    <a:pt x="806915" y="673864"/>
                  </a:lnTo>
                  <a:lnTo>
                    <a:pt x="778029" y="707513"/>
                  </a:lnTo>
                  <a:lnTo>
                    <a:pt x="745719" y="738173"/>
                  </a:lnTo>
                  <a:lnTo>
                    <a:pt x="710257" y="765584"/>
                  </a:lnTo>
                  <a:lnTo>
                    <a:pt x="671914" y="789488"/>
                  </a:lnTo>
                  <a:lnTo>
                    <a:pt x="630964" y="809626"/>
                  </a:lnTo>
                  <a:lnTo>
                    <a:pt x="587678" y="825739"/>
                  </a:lnTo>
                  <a:lnTo>
                    <a:pt x="542329" y="837569"/>
                  </a:lnTo>
                  <a:lnTo>
                    <a:pt x="495190" y="844857"/>
                  </a:lnTo>
                  <a:lnTo>
                    <a:pt x="446531" y="847344"/>
                  </a:lnTo>
                  <a:lnTo>
                    <a:pt x="397873" y="844857"/>
                  </a:lnTo>
                  <a:lnTo>
                    <a:pt x="350734" y="837569"/>
                  </a:lnTo>
                  <a:lnTo>
                    <a:pt x="305385" y="825739"/>
                  </a:lnTo>
                  <a:lnTo>
                    <a:pt x="262099" y="809626"/>
                  </a:lnTo>
                  <a:lnTo>
                    <a:pt x="221149" y="789488"/>
                  </a:lnTo>
                  <a:lnTo>
                    <a:pt x="182806" y="765584"/>
                  </a:lnTo>
                  <a:lnTo>
                    <a:pt x="147344" y="738173"/>
                  </a:lnTo>
                  <a:lnTo>
                    <a:pt x="115034" y="707513"/>
                  </a:lnTo>
                  <a:lnTo>
                    <a:pt x="86148" y="673864"/>
                  </a:lnTo>
                  <a:lnTo>
                    <a:pt x="60959" y="637483"/>
                  </a:lnTo>
                  <a:lnTo>
                    <a:pt x="39740" y="598630"/>
                  </a:lnTo>
                  <a:lnTo>
                    <a:pt x="22762" y="557564"/>
                  </a:lnTo>
                  <a:lnTo>
                    <a:pt x="10298" y="514543"/>
                  </a:lnTo>
                  <a:lnTo>
                    <a:pt x="2619" y="469826"/>
                  </a:lnTo>
                  <a:lnTo>
                    <a:pt x="0" y="423672"/>
                  </a:lnTo>
                  <a:close/>
                </a:path>
              </a:pathLst>
            </a:custGeom>
            <a:ln w="12191">
              <a:solidFill>
                <a:srgbClr val="044E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14231" y="2121407"/>
              <a:ext cx="3264535" cy="4703445"/>
            </a:xfrm>
            <a:custGeom>
              <a:avLst/>
              <a:gdLst/>
              <a:ahLst/>
              <a:cxnLst/>
              <a:rect l="l" t="t" r="r" b="b"/>
              <a:pathLst>
                <a:path w="3264534" h="4703445">
                  <a:moveTo>
                    <a:pt x="3264408" y="0"/>
                  </a:moveTo>
                  <a:lnTo>
                    <a:pt x="0" y="0"/>
                  </a:lnTo>
                  <a:lnTo>
                    <a:pt x="0" y="4703064"/>
                  </a:lnTo>
                  <a:lnTo>
                    <a:pt x="3264408" y="4703064"/>
                  </a:lnTo>
                  <a:lnTo>
                    <a:pt x="3264408" y="0"/>
                  </a:lnTo>
                  <a:close/>
                </a:path>
              </a:pathLst>
            </a:custGeom>
            <a:solidFill>
              <a:srgbClr val="0A57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205" y="2271777"/>
              <a:ext cx="7635906" cy="262673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587867" y="399415"/>
            <a:ext cx="2870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Revisar</a:t>
            </a:r>
            <a:r>
              <a:rPr dirty="0" spc="-114"/>
              <a:t> </a:t>
            </a:r>
            <a:r>
              <a:rPr dirty="0" spc="70"/>
              <a:t>mejoras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00338" y="2511404"/>
            <a:ext cx="2882900" cy="3907154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670"/>
              </a:spcBef>
            </a:pPr>
            <a:r>
              <a:rPr dirty="0" sz="1100" spc="-6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Lucida Sans Unicode"/>
                <a:cs typeface="Lucida Sans Unicode"/>
              </a:rPr>
              <a:t>través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Lucida Sans Unicode"/>
                <a:cs typeface="Lucida Sans Unicode"/>
              </a:rPr>
              <a:t>seguimiento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Lucida Sans Unicode"/>
                <a:cs typeface="Lucida Sans Unicode"/>
              </a:rPr>
              <a:t>regular,</a:t>
            </a:r>
            <a:r>
              <a:rPr dirty="0" sz="11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Lucida Sans Unicode"/>
                <a:cs typeface="Lucida Sans Unicode"/>
              </a:rPr>
              <a:t>usted</a:t>
            </a:r>
            <a:endParaRPr sz="1100">
              <a:latin typeface="Lucida Sans Unicode"/>
              <a:cs typeface="Lucida Sans Unicode"/>
            </a:endParaRPr>
          </a:p>
          <a:p>
            <a:pPr marL="201295" marR="16510" indent="146050">
              <a:lnSpc>
                <a:spcPct val="141700"/>
              </a:lnSpc>
              <a:spcBef>
                <a:spcPts val="20"/>
              </a:spcBef>
            </a:pP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debe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ser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5">
                <a:solidFill>
                  <a:srgbClr val="FFFFFF"/>
                </a:solidFill>
                <a:latin typeface="Lucida Sans Unicode"/>
                <a:cs typeface="Lucida Sans Unicode"/>
              </a:rPr>
              <a:t>capaz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Lucida Sans Unicode"/>
                <a:cs typeface="Lucida Sans Unicode"/>
              </a:rPr>
              <a:t>identificar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Lucida Sans Unicode"/>
                <a:cs typeface="Lucida Sans Unicode"/>
              </a:rPr>
              <a:t>las 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mejoras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Lucida Sans Unicode"/>
                <a:cs typeface="Lucida Sans Unicode"/>
              </a:rPr>
              <a:t>realizadas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por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Lucida Sans Unicode"/>
                <a:cs typeface="Lucida Sans Unicode"/>
              </a:rPr>
              <a:t>sus</a:t>
            </a:r>
            <a:r>
              <a:rPr dirty="0" sz="12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Lucida Sans Unicode"/>
                <a:cs typeface="Lucida Sans Unicode"/>
              </a:rPr>
              <a:t>acciones.</a:t>
            </a:r>
            <a:endParaRPr sz="1200">
              <a:latin typeface="Lucida Sans Unicode"/>
              <a:cs typeface="Lucida Sans Unicode"/>
            </a:endParaRPr>
          </a:p>
          <a:p>
            <a:pPr marL="12700" marR="5080" indent="249554">
              <a:lnSpc>
                <a:spcPct val="141700"/>
              </a:lnSpc>
            </a:pP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Compruebe</a:t>
            </a:r>
            <a:r>
              <a:rPr dirty="0" sz="12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cómo</a:t>
            </a:r>
            <a:r>
              <a:rPr dirty="0" sz="12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está</a:t>
            </a:r>
            <a:r>
              <a:rPr dirty="0" sz="12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progresando </a:t>
            </a:r>
            <a:r>
              <a:rPr dirty="0" sz="1200" spc="-3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términos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200" spc="-20">
                <a:solidFill>
                  <a:srgbClr val="FFFFFF"/>
                </a:solidFill>
                <a:latin typeface="Lucida Sans Unicode"/>
                <a:cs typeface="Lucida Sans Unicode"/>
              </a:rPr>
              <a:t>cumplimiento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200" spc="-30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200" spc="-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Lucida Sans Unicode"/>
                <a:cs typeface="Lucida Sans Unicode"/>
              </a:rPr>
              <a:t>objetivos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trimestrales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anuales  </a:t>
            </a:r>
            <a:r>
              <a:rPr dirty="0" sz="1200" spc="-25">
                <a:solidFill>
                  <a:srgbClr val="FFFFFF"/>
                </a:solidFill>
                <a:latin typeface="Lucida Sans Unicode"/>
                <a:cs typeface="Lucida Sans Unicode"/>
              </a:rPr>
              <a:t>establecidos.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Revise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ahorros 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realmente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logrados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frente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2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ahorros 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esperados.</a:t>
            </a:r>
            <a:r>
              <a:rPr dirty="0" sz="12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Revisa</a:t>
            </a:r>
            <a:r>
              <a:rPr dirty="0" sz="12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Lucida Sans Unicode"/>
                <a:cs typeface="Lucida Sans Unicode"/>
              </a:rPr>
              <a:t>tu</a:t>
            </a:r>
            <a:r>
              <a:rPr dirty="0" sz="12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Lucida Sans Unicode"/>
                <a:cs typeface="Lucida Sans Unicode"/>
              </a:rPr>
              <a:t>plan</a:t>
            </a:r>
            <a:r>
              <a:rPr dirty="0" sz="12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2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Lucida Sans Unicode"/>
                <a:cs typeface="Lucida Sans Unicode"/>
              </a:rPr>
              <a:t>acción</a:t>
            </a:r>
            <a:endParaRPr sz="1200">
              <a:latin typeface="Lucida Sans Unicode"/>
              <a:cs typeface="Lucida Sans Unicode"/>
            </a:endParaRPr>
          </a:p>
          <a:p>
            <a:pPr marL="97790" marR="78740" indent="106680">
              <a:lnSpc>
                <a:spcPct val="121400"/>
              </a:lnSpc>
              <a:spcBef>
                <a:spcPts val="45"/>
              </a:spcBef>
            </a:pP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mejoras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regularmente. </a:t>
            </a:r>
            <a:r>
              <a:rPr dirty="0" sz="1400" spc="5">
                <a:solidFill>
                  <a:srgbClr val="FFFFFF"/>
                </a:solidFill>
                <a:latin typeface="Lucida Sans Unicode"/>
                <a:cs typeface="Lucida Sans Unicode"/>
              </a:rPr>
              <a:t>No </a:t>
            </a:r>
            <a:r>
              <a:rPr dirty="0" sz="1400" spc="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olvides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contarle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gente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cómo 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va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proyecto,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4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mayoría</a:t>
            </a:r>
            <a:endParaRPr sz="1400">
              <a:latin typeface="Lucida Sans Unicode"/>
              <a:cs typeface="Lucida Sans Unicode"/>
            </a:endParaRPr>
          </a:p>
          <a:p>
            <a:pPr marL="280670">
              <a:lnSpc>
                <a:spcPct val="100000"/>
              </a:lnSpc>
              <a:spcBef>
                <a:spcPts val="160"/>
              </a:spcBef>
            </a:pP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importante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olvides</a:t>
            </a:r>
            <a:endParaRPr sz="1600">
              <a:latin typeface="Lucida Sans Unicode"/>
              <a:cs typeface="Lucida Sans Unicode"/>
            </a:endParaRPr>
          </a:p>
          <a:p>
            <a:pPr algn="ctr" marL="60325">
              <a:lnSpc>
                <a:spcPct val="100000"/>
              </a:lnSpc>
              <a:spcBef>
                <a:spcPts val="770"/>
              </a:spcBef>
            </a:pP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recompensar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FFFFFF"/>
                </a:solidFill>
                <a:latin typeface="Lucida Sans Unicode"/>
                <a:cs typeface="Lucida Sans Unicode"/>
              </a:rPr>
              <a:t>gente</a:t>
            </a:r>
            <a:r>
              <a:rPr dirty="0" sz="95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0">
                <a:solidFill>
                  <a:srgbClr val="FFFFFF"/>
                </a:solidFill>
                <a:latin typeface="Lucida Sans Unicode"/>
                <a:cs typeface="Lucida Sans Unicode"/>
              </a:rPr>
              <a:t>por</a:t>
            </a:r>
            <a:endParaRPr sz="950">
              <a:latin typeface="Lucida Sans Unicode"/>
              <a:cs typeface="Lucida Sans Unicode"/>
            </a:endParaRPr>
          </a:p>
          <a:p>
            <a:pPr algn="ctr" marL="36195">
              <a:lnSpc>
                <a:spcPct val="100000"/>
              </a:lnSpc>
              <a:spcBef>
                <a:spcPts val="254"/>
              </a:spcBef>
            </a:pP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mejoras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realizadas.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0"/>
            <a:ext cx="9448800" cy="6858000"/>
            <a:chOff x="478536" y="0"/>
            <a:chExt cx="9448800" cy="6858000"/>
          </a:xfrm>
        </p:grpSpPr>
        <p:sp>
          <p:nvSpPr>
            <p:cNvPr id="3" name="object 3"/>
            <p:cNvSpPr/>
            <p:nvPr/>
          </p:nvSpPr>
          <p:spPr>
            <a:xfrm>
              <a:off x="3669791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46" y="6197600"/>
                  </a:moveTo>
                  <a:lnTo>
                    <a:pt x="2504948" y="6197600"/>
                  </a:lnTo>
                  <a:lnTo>
                    <a:pt x="2567908" y="6210300"/>
                  </a:lnTo>
                  <a:lnTo>
                    <a:pt x="3090779" y="6210300"/>
                  </a:lnTo>
                  <a:lnTo>
                    <a:pt x="3143346" y="6197600"/>
                  </a:lnTo>
                  <a:close/>
                </a:path>
                <a:path w="6257925" h="6210300">
                  <a:moveTo>
                    <a:pt x="3244373" y="6184900"/>
                  </a:moveTo>
                  <a:lnTo>
                    <a:pt x="2351036" y="6184900"/>
                  </a:lnTo>
                  <a:lnTo>
                    <a:pt x="2402807" y="6197600"/>
                  </a:lnTo>
                  <a:lnTo>
                    <a:pt x="3194555" y="6197600"/>
                  </a:lnTo>
                  <a:lnTo>
                    <a:pt x="3244373" y="6184900"/>
                  </a:lnTo>
                  <a:close/>
                </a:path>
                <a:path w="6257925" h="6210300">
                  <a:moveTo>
                    <a:pt x="3501725" y="6146800"/>
                  </a:moveTo>
                  <a:lnTo>
                    <a:pt x="2140308" y="6146800"/>
                  </a:lnTo>
                  <a:lnTo>
                    <a:pt x="2298856" y="6184900"/>
                  </a:lnTo>
                  <a:lnTo>
                    <a:pt x="3292766" y="6184900"/>
                  </a:lnTo>
                  <a:lnTo>
                    <a:pt x="3339700" y="6172200"/>
                  </a:lnTo>
                  <a:lnTo>
                    <a:pt x="3385143" y="6172200"/>
                  </a:lnTo>
                  <a:lnTo>
                    <a:pt x="3429060" y="6159500"/>
                  </a:lnTo>
                  <a:lnTo>
                    <a:pt x="3480054" y="6159500"/>
                  </a:lnTo>
                  <a:lnTo>
                    <a:pt x="3501725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19139" y="4826000"/>
                  </a:lnTo>
                  <a:lnTo>
                    <a:pt x="38623" y="4851400"/>
                  </a:lnTo>
                  <a:lnTo>
                    <a:pt x="58418" y="4876800"/>
                  </a:lnTo>
                  <a:lnTo>
                    <a:pt x="78486" y="4902200"/>
                  </a:lnTo>
                  <a:lnTo>
                    <a:pt x="108009" y="4940300"/>
                  </a:lnTo>
                  <a:lnTo>
                    <a:pt x="138292" y="4978400"/>
                  </a:lnTo>
                  <a:lnTo>
                    <a:pt x="169319" y="5016500"/>
                  </a:lnTo>
                  <a:lnTo>
                    <a:pt x="201076" y="5054600"/>
                  </a:lnTo>
                  <a:lnTo>
                    <a:pt x="233548" y="5080000"/>
                  </a:lnTo>
                  <a:lnTo>
                    <a:pt x="266719" y="5118100"/>
                  </a:lnTo>
                  <a:lnTo>
                    <a:pt x="300573" y="5156200"/>
                  </a:lnTo>
                  <a:lnTo>
                    <a:pt x="335097" y="5194300"/>
                  </a:lnTo>
                  <a:lnTo>
                    <a:pt x="370274" y="5232400"/>
                  </a:lnTo>
                  <a:lnTo>
                    <a:pt x="406090" y="5257800"/>
                  </a:lnTo>
                  <a:lnTo>
                    <a:pt x="442529" y="5295900"/>
                  </a:lnTo>
                  <a:lnTo>
                    <a:pt x="479577" y="5334000"/>
                  </a:lnTo>
                  <a:lnTo>
                    <a:pt x="517217" y="5359400"/>
                  </a:lnTo>
                  <a:lnTo>
                    <a:pt x="555436" y="5397500"/>
                  </a:lnTo>
                  <a:lnTo>
                    <a:pt x="594217" y="5422900"/>
                  </a:lnTo>
                  <a:lnTo>
                    <a:pt x="633546" y="5461000"/>
                  </a:lnTo>
                  <a:lnTo>
                    <a:pt x="673407" y="5486400"/>
                  </a:lnTo>
                  <a:lnTo>
                    <a:pt x="713786" y="5524500"/>
                  </a:lnTo>
                  <a:lnTo>
                    <a:pt x="796035" y="5575300"/>
                  </a:lnTo>
                  <a:lnTo>
                    <a:pt x="837874" y="5613400"/>
                  </a:lnTo>
                  <a:lnTo>
                    <a:pt x="966006" y="5689600"/>
                  </a:lnTo>
                  <a:lnTo>
                    <a:pt x="1097819" y="5765800"/>
                  </a:lnTo>
                  <a:lnTo>
                    <a:pt x="1324383" y="5892800"/>
                  </a:lnTo>
                  <a:lnTo>
                    <a:pt x="1370498" y="5905500"/>
                  </a:lnTo>
                  <a:lnTo>
                    <a:pt x="1416821" y="5930900"/>
                  </a:lnTo>
                  <a:lnTo>
                    <a:pt x="1463327" y="5943600"/>
                  </a:lnTo>
                  <a:lnTo>
                    <a:pt x="1509990" y="5969000"/>
                  </a:lnTo>
                  <a:lnTo>
                    <a:pt x="1556785" y="5981700"/>
                  </a:lnTo>
                  <a:lnTo>
                    <a:pt x="1603686" y="6007100"/>
                  </a:lnTo>
                  <a:lnTo>
                    <a:pt x="1744774" y="6045200"/>
                  </a:lnTo>
                  <a:lnTo>
                    <a:pt x="1791847" y="6070600"/>
                  </a:lnTo>
                  <a:lnTo>
                    <a:pt x="1979676" y="6121400"/>
                  </a:lnTo>
                  <a:lnTo>
                    <a:pt x="2086937" y="6146800"/>
                  </a:lnTo>
                  <a:lnTo>
                    <a:pt x="3527494" y="6146800"/>
                  </a:lnTo>
                  <a:lnTo>
                    <a:pt x="3543427" y="6134100"/>
                  </a:lnTo>
                  <a:lnTo>
                    <a:pt x="3598846" y="6134100"/>
                  </a:lnTo>
                  <a:lnTo>
                    <a:pt x="3623236" y="6121400"/>
                  </a:lnTo>
                  <a:lnTo>
                    <a:pt x="3654591" y="6121400"/>
                  </a:lnTo>
                  <a:lnTo>
                    <a:pt x="3662521" y="6108700"/>
                  </a:lnTo>
                  <a:lnTo>
                    <a:pt x="3688207" y="6108700"/>
                  </a:lnTo>
                  <a:lnTo>
                    <a:pt x="3737737" y="6096000"/>
                  </a:lnTo>
                  <a:lnTo>
                    <a:pt x="3748422" y="6096000"/>
                  </a:lnTo>
                  <a:lnTo>
                    <a:pt x="3759311" y="6083300"/>
                  </a:lnTo>
                  <a:lnTo>
                    <a:pt x="3781552" y="6083300"/>
                  </a:lnTo>
                  <a:lnTo>
                    <a:pt x="3808557" y="6070600"/>
                  </a:lnTo>
                  <a:lnTo>
                    <a:pt x="3833288" y="6070600"/>
                  </a:lnTo>
                  <a:lnTo>
                    <a:pt x="3855614" y="6057900"/>
                  </a:lnTo>
                  <a:lnTo>
                    <a:pt x="3875405" y="6057900"/>
                  </a:lnTo>
                  <a:lnTo>
                    <a:pt x="3916725" y="6045200"/>
                  </a:lnTo>
                  <a:lnTo>
                    <a:pt x="3959587" y="6019800"/>
                  </a:lnTo>
                  <a:lnTo>
                    <a:pt x="4049626" y="5994400"/>
                  </a:lnTo>
                  <a:lnTo>
                    <a:pt x="4096648" y="5969000"/>
                  </a:lnTo>
                  <a:lnTo>
                    <a:pt x="4144902" y="5956300"/>
                  </a:lnTo>
                  <a:lnTo>
                    <a:pt x="4194310" y="5930900"/>
                  </a:lnTo>
                  <a:lnTo>
                    <a:pt x="4244796" y="5918200"/>
                  </a:lnTo>
                  <a:lnTo>
                    <a:pt x="4348692" y="5867400"/>
                  </a:lnTo>
                  <a:lnTo>
                    <a:pt x="4401947" y="5842000"/>
                  </a:lnTo>
                  <a:lnTo>
                    <a:pt x="4426759" y="5829300"/>
                  </a:lnTo>
                  <a:lnTo>
                    <a:pt x="4439255" y="5816600"/>
                  </a:lnTo>
                  <a:lnTo>
                    <a:pt x="4451858" y="5816600"/>
                  </a:lnTo>
                  <a:lnTo>
                    <a:pt x="4464242" y="5803900"/>
                  </a:lnTo>
                  <a:lnTo>
                    <a:pt x="4476638" y="5803900"/>
                  </a:lnTo>
                  <a:lnTo>
                    <a:pt x="4489059" y="5791200"/>
                  </a:lnTo>
                  <a:lnTo>
                    <a:pt x="4501515" y="5791200"/>
                  </a:lnTo>
                  <a:lnTo>
                    <a:pt x="4623701" y="5715000"/>
                  </a:lnTo>
                  <a:lnTo>
                    <a:pt x="2630096" y="5715000"/>
                  </a:lnTo>
                  <a:lnTo>
                    <a:pt x="2550033" y="5702300"/>
                  </a:lnTo>
                  <a:lnTo>
                    <a:pt x="2501922" y="5702300"/>
                  </a:lnTo>
                  <a:lnTo>
                    <a:pt x="2453300" y="5689600"/>
                  </a:lnTo>
                  <a:lnTo>
                    <a:pt x="2404218" y="5689600"/>
                  </a:lnTo>
                  <a:lnTo>
                    <a:pt x="2354728" y="5676900"/>
                  </a:lnTo>
                  <a:lnTo>
                    <a:pt x="2304882" y="5676900"/>
                  </a:lnTo>
                  <a:lnTo>
                    <a:pt x="2102993" y="5626100"/>
                  </a:lnTo>
                  <a:lnTo>
                    <a:pt x="1812983" y="5549900"/>
                  </a:lnTo>
                  <a:lnTo>
                    <a:pt x="1764675" y="5524500"/>
                  </a:lnTo>
                  <a:lnTo>
                    <a:pt x="1716478" y="5511800"/>
                  </a:lnTo>
                  <a:lnTo>
                    <a:pt x="1668430" y="5486400"/>
                  </a:lnTo>
                  <a:lnTo>
                    <a:pt x="1620571" y="5473700"/>
                  </a:lnTo>
                  <a:lnTo>
                    <a:pt x="1525574" y="5422900"/>
                  </a:lnTo>
                  <a:lnTo>
                    <a:pt x="1478513" y="5410200"/>
                  </a:lnTo>
                  <a:lnTo>
                    <a:pt x="1339548" y="5334000"/>
                  </a:lnTo>
                  <a:lnTo>
                    <a:pt x="1294094" y="5308600"/>
                  </a:lnTo>
                  <a:lnTo>
                    <a:pt x="1249139" y="5270500"/>
                  </a:lnTo>
                  <a:lnTo>
                    <a:pt x="1160750" y="5219700"/>
                  </a:lnTo>
                  <a:lnTo>
                    <a:pt x="1117324" y="5194300"/>
                  </a:lnTo>
                  <a:lnTo>
                    <a:pt x="1074467" y="5156200"/>
                  </a:lnTo>
                  <a:lnTo>
                    <a:pt x="1032203" y="5130800"/>
                  </a:lnTo>
                  <a:lnTo>
                    <a:pt x="990556" y="5092700"/>
                  </a:lnTo>
                  <a:lnTo>
                    <a:pt x="949549" y="5067300"/>
                  </a:lnTo>
                  <a:lnTo>
                    <a:pt x="909208" y="5029200"/>
                  </a:lnTo>
                  <a:lnTo>
                    <a:pt x="869555" y="5003800"/>
                  </a:lnTo>
                  <a:lnTo>
                    <a:pt x="830614" y="4965700"/>
                  </a:lnTo>
                  <a:lnTo>
                    <a:pt x="792410" y="4927600"/>
                  </a:lnTo>
                  <a:lnTo>
                    <a:pt x="754966" y="4889500"/>
                  </a:lnTo>
                  <a:lnTo>
                    <a:pt x="718306" y="4864100"/>
                  </a:lnTo>
                  <a:lnTo>
                    <a:pt x="682454" y="4826000"/>
                  </a:lnTo>
                  <a:lnTo>
                    <a:pt x="647434" y="4787900"/>
                  </a:lnTo>
                  <a:lnTo>
                    <a:pt x="613269" y="4749800"/>
                  </a:lnTo>
                  <a:lnTo>
                    <a:pt x="579985" y="4711700"/>
                  </a:lnTo>
                  <a:lnTo>
                    <a:pt x="547604" y="4673600"/>
                  </a:lnTo>
                  <a:lnTo>
                    <a:pt x="516150" y="4635500"/>
                  </a:lnTo>
                  <a:lnTo>
                    <a:pt x="485648" y="4597400"/>
                  </a:lnTo>
                  <a:lnTo>
                    <a:pt x="454284" y="4559300"/>
                  </a:lnTo>
                  <a:lnTo>
                    <a:pt x="423865" y="4508500"/>
                  </a:lnTo>
                  <a:lnTo>
                    <a:pt x="394396" y="4470400"/>
                  </a:lnTo>
                  <a:lnTo>
                    <a:pt x="365879" y="4432300"/>
                  </a:lnTo>
                  <a:lnTo>
                    <a:pt x="338321" y="4394200"/>
                  </a:lnTo>
                  <a:lnTo>
                    <a:pt x="311723" y="4356100"/>
                  </a:lnTo>
                  <a:lnTo>
                    <a:pt x="286092" y="4305300"/>
                  </a:lnTo>
                  <a:lnTo>
                    <a:pt x="261431" y="4267200"/>
                  </a:lnTo>
                  <a:lnTo>
                    <a:pt x="237744" y="4229100"/>
                  </a:lnTo>
                  <a:lnTo>
                    <a:pt x="212843" y="4178300"/>
                  </a:lnTo>
                  <a:lnTo>
                    <a:pt x="188942" y="4140200"/>
                  </a:lnTo>
                  <a:lnTo>
                    <a:pt x="166085" y="4089400"/>
                  </a:lnTo>
                  <a:lnTo>
                    <a:pt x="144319" y="4038600"/>
                  </a:lnTo>
                  <a:lnTo>
                    <a:pt x="123690" y="4000500"/>
                  </a:lnTo>
                  <a:lnTo>
                    <a:pt x="104245" y="3949700"/>
                  </a:lnTo>
                  <a:lnTo>
                    <a:pt x="86028" y="3911600"/>
                  </a:lnTo>
                  <a:lnTo>
                    <a:pt x="69087" y="3860800"/>
                  </a:lnTo>
                  <a:lnTo>
                    <a:pt x="49452" y="3810000"/>
                  </a:lnTo>
                  <a:lnTo>
                    <a:pt x="31448" y="3759200"/>
                  </a:lnTo>
                  <a:lnTo>
                    <a:pt x="14991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26" y="0"/>
                  </a:moveTo>
                  <a:lnTo>
                    <a:pt x="2943818" y="0"/>
                  </a:lnTo>
                  <a:lnTo>
                    <a:pt x="2995914" y="12700"/>
                  </a:lnTo>
                  <a:lnTo>
                    <a:pt x="3102356" y="12700"/>
                  </a:lnTo>
                  <a:lnTo>
                    <a:pt x="3150435" y="25400"/>
                  </a:lnTo>
                  <a:lnTo>
                    <a:pt x="3198977" y="25400"/>
                  </a:lnTo>
                  <a:lnTo>
                    <a:pt x="3247945" y="38100"/>
                  </a:lnTo>
                  <a:lnTo>
                    <a:pt x="3297301" y="38100"/>
                  </a:lnTo>
                  <a:lnTo>
                    <a:pt x="3397033" y="63500"/>
                  </a:lnTo>
                  <a:lnTo>
                    <a:pt x="3447336" y="63500"/>
                  </a:lnTo>
                  <a:lnTo>
                    <a:pt x="3548634" y="88900"/>
                  </a:lnTo>
                  <a:lnTo>
                    <a:pt x="3693079" y="127000"/>
                  </a:lnTo>
                  <a:lnTo>
                    <a:pt x="3741323" y="152400"/>
                  </a:lnTo>
                  <a:lnTo>
                    <a:pt x="3837737" y="177800"/>
                  </a:lnTo>
                  <a:lnTo>
                    <a:pt x="3885837" y="203200"/>
                  </a:lnTo>
                  <a:lnTo>
                    <a:pt x="3933817" y="215900"/>
                  </a:lnTo>
                  <a:lnTo>
                    <a:pt x="3981641" y="241300"/>
                  </a:lnTo>
                  <a:lnTo>
                    <a:pt x="4029275" y="254000"/>
                  </a:lnTo>
                  <a:lnTo>
                    <a:pt x="4217183" y="355600"/>
                  </a:lnTo>
                  <a:lnTo>
                    <a:pt x="4263324" y="368300"/>
                  </a:lnTo>
                  <a:lnTo>
                    <a:pt x="4309060" y="406400"/>
                  </a:lnTo>
                  <a:lnTo>
                    <a:pt x="4399171" y="457200"/>
                  </a:lnTo>
                  <a:lnTo>
                    <a:pt x="4487206" y="508000"/>
                  </a:lnTo>
                  <a:lnTo>
                    <a:pt x="4530354" y="546100"/>
                  </a:lnTo>
                  <a:lnTo>
                    <a:pt x="4572901" y="571500"/>
                  </a:lnTo>
                  <a:lnTo>
                    <a:pt x="4614827" y="609600"/>
                  </a:lnTo>
                  <a:lnTo>
                    <a:pt x="4656115" y="635000"/>
                  </a:lnTo>
                  <a:lnTo>
                    <a:pt x="4696744" y="673100"/>
                  </a:lnTo>
                  <a:lnTo>
                    <a:pt x="4736697" y="698500"/>
                  </a:lnTo>
                  <a:lnTo>
                    <a:pt x="4775953" y="736600"/>
                  </a:lnTo>
                  <a:lnTo>
                    <a:pt x="4814495" y="774700"/>
                  </a:lnTo>
                  <a:lnTo>
                    <a:pt x="4852304" y="812800"/>
                  </a:lnTo>
                  <a:lnTo>
                    <a:pt x="4889360" y="838200"/>
                  </a:lnTo>
                  <a:lnTo>
                    <a:pt x="4925645" y="876300"/>
                  </a:lnTo>
                  <a:lnTo>
                    <a:pt x="4961139" y="914400"/>
                  </a:lnTo>
                  <a:lnTo>
                    <a:pt x="4995824" y="952500"/>
                  </a:lnTo>
                  <a:lnTo>
                    <a:pt x="5029682" y="990600"/>
                  </a:lnTo>
                  <a:lnTo>
                    <a:pt x="5062692" y="1028700"/>
                  </a:lnTo>
                  <a:lnTo>
                    <a:pt x="5094837" y="1066800"/>
                  </a:lnTo>
                  <a:lnTo>
                    <a:pt x="5126097" y="1104900"/>
                  </a:lnTo>
                  <a:lnTo>
                    <a:pt x="5156454" y="1143000"/>
                  </a:lnTo>
                  <a:lnTo>
                    <a:pt x="5187372" y="1181100"/>
                  </a:lnTo>
                  <a:lnTo>
                    <a:pt x="5217312" y="1219200"/>
                  </a:lnTo>
                  <a:lnTo>
                    <a:pt x="5246280" y="1270000"/>
                  </a:lnTo>
                  <a:lnTo>
                    <a:pt x="5274286" y="1308100"/>
                  </a:lnTo>
                  <a:lnTo>
                    <a:pt x="5301337" y="1346200"/>
                  </a:lnTo>
                  <a:lnTo>
                    <a:pt x="5327443" y="1384300"/>
                  </a:lnTo>
                  <a:lnTo>
                    <a:pt x="5352610" y="1435100"/>
                  </a:lnTo>
                  <a:lnTo>
                    <a:pt x="5376849" y="1473200"/>
                  </a:lnTo>
                  <a:lnTo>
                    <a:pt x="5400167" y="1511300"/>
                  </a:lnTo>
                  <a:lnTo>
                    <a:pt x="5417966" y="1549400"/>
                  </a:lnTo>
                  <a:lnTo>
                    <a:pt x="5435028" y="1574800"/>
                  </a:lnTo>
                  <a:lnTo>
                    <a:pt x="5451423" y="1612900"/>
                  </a:lnTo>
                  <a:lnTo>
                    <a:pt x="5469128" y="1651000"/>
                  </a:lnTo>
                  <a:lnTo>
                    <a:pt x="5472938" y="1651000"/>
                  </a:lnTo>
                  <a:lnTo>
                    <a:pt x="5477261" y="1663700"/>
                  </a:lnTo>
                  <a:lnTo>
                    <a:pt x="5482002" y="1676400"/>
                  </a:lnTo>
                  <a:lnTo>
                    <a:pt x="5487100" y="1689100"/>
                  </a:lnTo>
                  <a:lnTo>
                    <a:pt x="5492496" y="1701800"/>
                  </a:lnTo>
                  <a:lnTo>
                    <a:pt x="5504219" y="1727200"/>
                  </a:lnTo>
                  <a:lnTo>
                    <a:pt x="5515610" y="1752600"/>
                  </a:lnTo>
                  <a:lnTo>
                    <a:pt x="5526714" y="1778000"/>
                  </a:lnTo>
                  <a:lnTo>
                    <a:pt x="5537581" y="1803400"/>
                  </a:lnTo>
                  <a:lnTo>
                    <a:pt x="5539105" y="1803400"/>
                  </a:lnTo>
                  <a:lnTo>
                    <a:pt x="5556075" y="1854200"/>
                  </a:lnTo>
                  <a:lnTo>
                    <a:pt x="5572780" y="1892300"/>
                  </a:lnTo>
                  <a:lnTo>
                    <a:pt x="5589775" y="1943100"/>
                  </a:lnTo>
                  <a:lnTo>
                    <a:pt x="5606857" y="1993900"/>
                  </a:lnTo>
                  <a:lnTo>
                    <a:pt x="5623822" y="2044700"/>
                  </a:lnTo>
                  <a:lnTo>
                    <a:pt x="5640464" y="2108200"/>
                  </a:lnTo>
                  <a:lnTo>
                    <a:pt x="5656580" y="2159000"/>
                  </a:lnTo>
                  <a:lnTo>
                    <a:pt x="5657342" y="2171700"/>
                  </a:lnTo>
                  <a:lnTo>
                    <a:pt x="5660580" y="2184400"/>
                  </a:lnTo>
                  <a:lnTo>
                    <a:pt x="5665724" y="2197100"/>
                  </a:lnTo>
                  <a:lnTo>
                    <a:pt x="5668264" y="2209800"/>
                  </a:lnTo>
                  <a:lnTo>
                    <a:pt x="5669280" y="2222500"/>
                  </a:lnTo>
                  <a:lnTo>
                    <a:pt x="5671185" y="2222500"/>
                  </a:lnTo>
                  <a:lnTo>
                    <a:pt x="5672963" y="2235200"/>
                  </a:lnTo>
                  <a:lnTo>
                    <a:pt x="5674741" y="2235200"/>
                  </a:lnTo>
                  <a:lnTo>
                    <a:pt x="5675884" y="2247900"/>
                  </a:lnTo>
                  <a:lnTo>
                    <a:pt x="5677154" y="2247900"/>
                  </a:lnTo>
                  <a:lnTo>
                    <a:pt x="5678170" y="2260600"/>
                  </a:lnTo>
                  <a:lnTo>
                    <a:pt x="5679670" y="2260600"/>
                  </a:lnTo>
                  <a:lnTo>
                    <a:pt x="5681122" y="2273300"/>
                  </a:lnTo>
                  <a:lnTo>
                    <a:pt x="5682527" y="2273300"/>
                  </a:lnTo>
                  <a:lnTo>
                    <a:pt x="5683885" y="2286000"/>
                  </a:lnTo>
                  <a:lnTo>
                    <a:pt x="5685536" y="2286000"/>
                  </a:lnTo>
                  <a:lnTo>
                    <a:pt x="5686425" y="2298700"/>
                  </a:lnTo>
                  <a:lnTo>
                    <a:pt x="5690661" y="2311400"/>
                  </a:lnTo>
                  <a:lnTo>
                    <a:pt x="5694791" y="2336800"/>
                  </a:lnTo>
                  <a:lnTo>
                    <a:pt x="5698801" y="2362200"/>
                  </a:lnTo>
                  <a:lnTo>
                    <a:pt x="5702681" y="2374900"/>
                  </a:lnTo>
                  <a:lnTo>
                    <a:pt x="5706395" y="2400300"/>
                  </a:lnTo>
                  <a:lnTo>
                    <a:pt x="5709158" y="2413000"/>
                  </a:lnTo>
                  <a:lnTo>
                    <a:pt x="5711729" y="2438400"/>
                  </a:lnTo>
                  <a:lnTo>
                    <a:pt x="5714111" y="2451100"/>
                  </a:lnTo>
                  <a:lnTo>
                    <a:pt x="5714619" y="2451100"/>
                  </a:lnTo>
                  <a:lnTo>
                    <a:pt x="5715508" y="2463800"/>
                  </a:lnTo>
                  <a:lnTo>
                    <a:pt x="5716270" y="2463800"/>
                  </a:lnTo>
                  <a:lnTo>
                    <a:pt x="5717159" y="2476500"/>
                  </a:lnTo>
                  <a:lnTo>
                    <a:pt x="5727065" y="2552700"/>
                  </a:lnTo>
                  <a:lnTo>
                    <a:pt x="5728747" y="2565400"/>
                  </a:lnTo>
                  <a:lnTo>
                    <a:pt x="5729529" y="2565400"/>
                  </a:lnTo>
                  <a:lnTo>
                    <a:pt x="5730240" y="2578100"/>
                  </a:lnTo>
                  <a:lnTo>
                    <a:pt x="5731240" y="2590800"/>
                  </a:lnTo>
                  <a:lnTo>
                    <a:pt x="5732335" y="2603500"/>
                  </a:lnTo>
                  <a:lnTo>
                    <a:pt x="5733526" y="2616200"/>
                  </a:lnTo>
                  <a:lnTo>
                    <a:pt x="5734812" y="2641600"/>
                  </a:lnTo>
                  <a:lnTo>
                    <a:pt x="5735978" y="2654300"/>
                  </a:lnTo>
                  <a:lnTo>
                    <a:pt x="5737479" y="2667000"/>
                  </a:lnTo>
                  <a:lnTo>
                    <a:pt x="5737733" y="2679700"/>
                  </a:lnTo>
                  <a:lnTo>
                    <a:pt x="5739445" y="2692400"/>
                  </a:lnTo>
                  <a:lnTo>
                    <a:pt x="5740860" y="2717800"/>
                  </a:lnTo>
                  <a:lnTo>
                    <a:pt x="5741822" y="2743200"/>
                  </a:lnTo>
                  <a:lnTo>
                    <a:pt x="5742178" y="2768600"/>
                  </a:lnTo>
                  <a:lnTo>
                    <a:pt x="5743519" y="2819400"/>
                  </a:lnTo>
                  <a:lnTo>
                    <a:pt x="5743910" y="2870200"/>
                  </a:lnTo>
                  <a:lnTo>
                    <a:pt x="5743358" y="2921000"/>
                  </a:lnTo>
                  <a:lnTo>
                    <a:pt x="5741872" y="2971800"/>
                  </a:lnTo>
                  <a:lnTo>
                    <a:pt x="5739459" y="3009900"/>
                  </a:lnTo>
                  <a:lnTo>
                    <a:pt x="5736129" y="3060700"/>
                  </a:lnTo>
                  <a:lnTo>
                    <a:pt x="5731889" y="3111500"/>
                  </a:lnTo>
                  <a:lnTo>
                    <a:pt x="5726748" y="3162300"/>
                  </a:lnTo>
                  <a:lnTo>
                    <a:pt x="5720715" y="3213100"/>
                  </a:lnTo>
                  <a:lnTo>
                    <a:pt x="5714454" y="3263900"/>
                  </a:lnTo>
                  <a:lnTo>
                    <a:pt x="5707189" y="3314700"/>
                  </a:lnTo>
                  <a:lnTo>
                    <a:pt x="5698926" y="3365500"/>
                  </a:lnTo>
                  <a:lnTo>
                    <a:pt x="5689674" y="3403600"/>
                  </a:lnTo>
                  <a:lnTo>
                    <a:pt x="5679441" y="3454400"/>
                  </a:lnTo>
                  <a:lnTo>
                    <a:pt x="5668234" y="3505200"/>
                  </a:lnTo>
                  <a:lnTo>
                    <a:pt x="5656063" y="3556000"/>
                  </a:lnTo>
                  <a:lnTo>
                    <a:pt x="5642934" y="3606800"/>
                  </a:lnTo>
                  <a:lnTo>
                    <a:pt x="5628856" y="3657600"/>
                  </a:lnTo>
                  <a:lnTo>
                    <a:pt x="5613837" y="3708400"/>
                  </a:lnTo>
                  <a:lnTo>
                    <a:pt x="5597885" y="3746500"/>
                  </a:lnTo>
                  <a:lnTo>
                    <a:pt x="5581008" y="3797300"/>
                  </a:lnTo>
                  <a:lnTo>
                    <a:pt x="5563213" y="3848100"/>
                  </a:lnTo>
                  <a:lnTo>
                    <a:pt x="5544509" y="3898900"/>
                  </a:lnTo>
                  <a:lnTo>
                    <a:pt x="5524904" y="3937000"/>
                  </a:lnTo>
                  <a:lnTo>
                    <a:pt x="5504406" y="3987800"/>
                  </a:lnTo>
                  <a:lnTo>
                    <a:pt x="5483022" y="4038600"/>
                  </a:lnTo>
                  <a:lnTo>
                    <a:pt x="5460761" y="4089400"/>
                  </a:lnTo>
                  <a:lnTo>
                    <a:pt x="5437632" y="4127500"/>
                  </a:lnTo>
                  <a:lnTo>
                    <a:pt x="5413814" y="4178300"/>
                  </a:lnTo>
                  <a:lnTo>
                    <a:pt x="5389065" y="4229100"/>
                  </a:lnTo>
                  <a:lnTo>
                    <a:pt x="5363421" y="4267200"/>
                  </a:lnTo>
                  <a:lnTo>
                    <a:pt x="5336914" y="4318000"/>
                  </a:lnTo>
                  <a:lnTo>
                    <a:pt x="5309580" y="4356100"/>
                  </a:lnTo>
                  <a:lnTo>
                    <a:pt x="5281452" y="4394200"/>
                  </a:lnTo>
                  <a:lnTo>
                    <a:pt x="5252565" y="4445000"/>
                  </a:lnTo>
                  <a:lnTo>
                    <a:pt x="5222953" y="4483100"/>
                  </a:lnTo>
                  <a:lnTo>
                    <a:pt x="5192650" y="4521200"/>
                  </a:lnTo>
                  <a:lnTo>
                    <a:pt x="5161690" y="4572000"/>
                  </a:lnTo>
                  <a:lnTo>
                    <a:pt x="5130108" y="4610100"/>
                  </a:lnTo>
                  <a:lnTo>
                    <a:pt x="5097937" y="4648200"/>
                  </a:lnTo>
                  <a:lnTo>
                    <a:pt x="5065212" y="4686300"/>
                  </a:lnTo>
                  <a:lnTo>
                    <a:pt x="5031968" y="4724400"/>
                  </a:lnTo>
                  <a:lnTo>
                    <a:pt x="4998238" y="4762500"/>
                  </a:lnTo>
                  <a:lnTo>
                    <a:pt x="4964057" y="4800600"/>
                  </a:lnTo>
                  <a:lnTo>
                    <a:pt x="4929458" y="4838700"/>
                  </a:lnTo>
                  <a:lnTo>
                    <a:pt x="4894477" y="4864100"/>
                  </a:lnTo>
                  <a:lnTo>
                    <a:pt x="4859147" y="4902200"/>
                  </a:lnTo>
                  <a:lnTo>
                    <a:pt x="4821570" y="4940300"/>
                  </a:lnTo>
                  <a:lnTo>
                    <a:pt x="4783563" y="4978400"/>
                  </a:lnTo>
                  <a:lnTo>
                    <a:pt x="4745190" y="5003800"/>
                  </a:lnTo>
                  <a:lnTo>
                    <a:pt x="4706519" y="5041900"/>
                  </a:lnTo>
                  <a:lnTo>
                    <a:pt x="4667618" y="5067300"/>
                  </a:lnTo>
                  <a:lnTo>
                    <a:pt x="4628552" y="5105400"/>
                  </a:lnTo>
                  <a:lnTo>
                    <a:pt x="4511040" y="5181600"/>
                  </a:lnTo>
                  <a:lnTo>
                    <a:pt x="4467264" y="5219700"/>
                  </a:lnTo>
                  <a:lnTo>
                    <a:pt x="4336034" y="5295900"/>
                  </a:lnTo>
                  <a:lnTo>
                    <a:pt x="4314053" y="5308600"/>
                  </a:lnTo>
                  <a:lnTo>
                    <a:pt x="4249420" y="5346700"/>
                  </a:lnTo>
                  <a:lnTo>
                    <a:pt x="4238704" y="5359400"/>
                  </a:lnTo>
                  <a:lnTo>
                    <a:pt x="4228084" y="5359400"/>
                  </a:lnTo>
                  <a:lnTo>
                    <a:pt x="4207129" y="5372100"/>
                  </a:lnTo>
                  <a:lnTo>
                    <a:pt x="4175160" y="5384800"/>
                  </a:lnTo>
                  <a:lnTo>
                    <a:pt x="4164584" y="5397500"/>
                  </a:lnTo>
                  <a:lnTo>
                    <a:pt x="4061041" y="5448300"/>
                  </a:lnTo>
                  <a:lnTo>
                    <a:pt x="4010848" y="5461000"/>
                  </a:lnTo>
                  <a:lnTo>
                    <a:pt x="3961844" y="5486400"/>
                  </a:lnTo>
                  <a:lnTo>
                    <a:pt x="3914132" y="5511800"/>
                  </a:lnTo>
                  <a:lnTo>
                    <a:pt x="3822994" y="5537200"/>
                  </a:lnTo>
                  <a:lnTo>
                    <a:pt x="3779774" y="5562600"/>
                  </a:lnTo>
                  <a:lnTo>
                    <a:pt x="3745019" y="5562600"/>
                  </a:lnTo>
                  <a:lnTo>
                    <a:pt x="3720338" y="5575300"/>
                  </a:lnTo>
                  <a:lnTo>
                    <a:pt x="3717416" y="5575300"/>
                  </a:lnTo>
                  <a:lnTo>
                    <a:pt x="3696555" y="5588000"/>
                  </a:lnTo>
                  <a:lnTo>
                    <a:pt x="3676253" y="5588000"/>
                  </a:lnTo>
                  <a:lnTo>
                    <a:pt x="3656498" y="5600700"/>
                  </a:lnTo>
                  <a:lnTo>
                    <a:pt x="3637280" y="5600700"/>
                  </a:lnTo>
                  <a:lnTo>
                    <a:pt x="3600307" y="5613400"/>
                  </a:lnTo>
                  <a:lnTo>
                    <a:pt x="3580362" y="5613400"/>
                  </a:lnTo>
                  <a:lnTo>
                    <a:pt x="3559429" y="5626100"/>
                  </a:lnTo>
                  <a:lnTo>
                    <a:pt x="3523868" y="5626100"/>
                  </a:lnTo>
                  <a:lnTo>
                    <a:pt x="3511168" y="5638800"/>
                  </a:lnTo>
                  <a:lnTo>
                    <a:pt x="3505200" y="5638800"/>
                  </a:lnTo>
                  <a:lnTo>
                    <a:pt x="3438652" y="5651500"/>
                  </a:lnTo>
                  <a:lnTo>
                    <a:pt x="3398715" y="5664200"/>
                  </a:lnTo>
                  <a:lnTo>
                    <a:pt x="3356815" y="5664200"/>
                  </a:lnTo>
                  <a:lnTo>
                    <a:pt x="3312997" y="5676900"/>
                  </a:lnTo>
                  <a:lnTo>
                    <a:pt x="3267309" y="5676900"/>
                  </a:lnTo>
                  <a:lnTo>
                    <a:pt x="3219799" y="5689600"/>
                  </a:lnTo>
                  <a:lnTo>
                    <a:pt x="3170513" y="5689600"/>
                  </a:lnTo>
                  <a:lnTo>
                    <a:pt x="3119499" y="5702300"/>
                  </a:lnTo>
                  <a:lnTo>
                    <a:pt x="3066804" y="5702300"/>
                  </a:lnTo>
                  <a:lnTo>
                    <a:pt x="3012475" y="5715000"/>
                  </a:lnTo>
                  <a:lnTo>
                    <a:pt x="4623701" y="5715000"/>
                  </a:lnTo>
                  <a:lnTo>
                    <a:pt x="4808982" y="5600700"/>
                  </a:lnTo>
                  <a:lnTo>
                    <a:pt x="4850418" y="5562600"/>
                  </a:lnTo>
                  <a:lnTo>
                    <a:pt x="4891865" y="5537200"/>
                  </a:lnTo>
                  <a:lnTo>
                    <a:pt x="4933270" y="5499100"/>
                  </a:lnTo>
                  <a:lnTo>
                    <a:pt x="4974583" y="5473700"/>
                  </a:lnTo>
                  <a:lnTo>
                    <a:pt x="5015753" y="5435600"/>
                  </a:lnTo>
                  <a:lnTo>
                    <a:pt x="5056729" y="5410200"/>
                  </a:lnTo>
                  <a:lnTo>
                    <a:pt x="5137893" y="5334000"/>
                  </a:lnTo>
                  <a:lnTo>
                    <a:pt x="5217668" y="5257800"/>
                  </a:lnTo>
                  <a:lnTo>
                    <a:pt x="5251975" y="5232400"/>
                  </a:lnTo>
                  <a:lnTo>
                    <a:pt x="5319738" y="5156200"/>
                  </a:lnTo>
                  <a:lnTo>
                    <a:pt x="5353148" y="5130800"/>
                  </a:lnTo>
                  <a:lnTo>
                    <a:pt x="5386214" y="5092700"/>
                  </a:lnTo>
                  <a:lnTo>
                    <a:pt x="5418915" y="5054600"/>
                  </a:lnTo>
                  <a:lnTo>
                    <a:pt x="5451227" y="5016500"/>
                  </a:lnTo>
                  <a:lnTo>
                    <a:pt x="5483130" y="4978400"/>
                  </a:lnTo>
                  <a:lnTo>
                    <a:pt x="5514600" y="4940300"/>
                  </a:lnTo>
                  <a:lnTo>
                    <a:pt x="5545615" y="4902200"/>
                  </a:lnTo>
                  <a:lnTo>
                    <a:pt x="5576154" y="4864100"/>
                  </a:lnTo>
                  <a:lnTo>
                    <a:pt x="5606194" y="4826000"/>
                  </a:lnTo>
                  <a:lnTo>
                    <a:pt x="5635713" y="4787900"/>
                  </a:lnTo>
                  <a:lnTo>
                    <a:pt x="5664689" y="4737100"/>
                  </a:lnTo>
                  <a:lnTo>
                    <a:pt x="5693100" y="4699000"/>
                  </a:lnTo>
                  <a:lnTo>
                    <a:pt x="5720923" y="4660900"/>
                  </a:lnTo>
                  <a:lnTo>
                    <a:pt x="5748136" y="4622800"/>
                  </a:lnTo>
                  <a:lnTo>
                    <a:pt x="5774718" y="4572000"/>
                  </a:lnTo>
                  <a:lnTo>
                    <a:pt x="5800645" y="4533900"/>
                  </a:lnTo>
                  <a:lnTo>
                    <a:pt x="5825897" y="4483100"/>
                  </a:lnTo>
                  <a:lnTo>
                    <a:pt x="5850449" y="4445000"/>
                  </a:lnTo>
                  <a:lnTo>
                    <a:pt x="5874282" y="4394200"/>
                  </a:lnTo>
                  <a:lnTo>
                    <a:pt x="5897372" y="4356100"/>
                  </a:lnTo>
                  <a:lnTo>
                    <a:pt x="5920957" y="4305300"/>
                  </a:lnTo>
                  <a:lnTo>
                    <a:pt x="5943774" y="4254500"/>
                  </a:lnTo>
                  <a:lnTo>
                    <a:pt x="5965816" y="4216400"/>
                  </a:lnTo>
                  <a:lnTo>
                    <a:pt x="5987079" y="4165600"/>
                  </a:lnTo>
                  <a:lnTo>
                    <a:pt x="6007557" y="4114800"/>
                  </a:lnTo>
                  <a:lnTo>
                    <a:pt x="6027244" y="4064000"/>
                  </a:lnTo>
                  <a:lnTo>
                    <a:pt x="6046136" y="4013200"/>
                  </a:lnTo>
                  <a:lnTo>
                    <a:pt x="6064226" y="3975100"/>
                  </a:lnTo>
                  <a:lnTo>
                    <a:pt x="6081510" y="3924300"/>
                  </a:lnTo>
                  <a:lnTo>
                    <a:pt x="6097982" y="3873500"/>
                  </a:lnTo>
                  <a:lnTo>
                    <a:pt x="6113637" y="3822700"/>
                  </a:lnTo>
                  <a:lnTo>
                    <a:pt x="6128469" y="3771900"/>
                  </a:lnTo>
                  <a:lnTo>
                    <a:pt x="6142473" y="3721100"/>
                  </a:lnTo>
                  <a:lnTo>
                    <a:pt x="6155644" y="3670300"/>
                  </a:lnTo>
                  <a:lnTo>
                    <a:pt x="6167976" y="3619500"/>
                  </a:lnTo>
                  <a:lnTo>
                    <a:pt x="6179464" y="3568700"/>
                  </a:lnTo>
                  <a:lnTo>
                    <a:pt x="6190102" y="3517900"/>
                  </a:lnTo>
                  <a:lnTo>
                    <a:pt x="6199886" y="3479800"/>
                  </a:lnTo>
                  <a:lnTo>
                    <a:pt x="6208810" y="3429000"/>
                  </a:lnTo>
                  <a:lnTo>
                    <a:pt x="6216868" y="3378200"/>
                  </a:lnTo>
                  <a:lnTo>
                    <a:pt x="6224055" y="3327400"/>
                  </a:lnTo>
                  <a:lnTo>
                    <a:pt x="6230366" y="3276600"/>
                  </a:lnTo>
                  <a:lnTo>
                    <a:pt x="6236827" y="3225800"/>
                  </a:lnTo>
                  <a:lnTo>
                    <a:pt x="6242417" y="3175000"/>
                  </a:lnTo>
                  <a:lnTo>
                    <a:pt x="6247134" y="3124200"/>
                  </a:lnTo>
                  <a:lnTo>
                    <a:pt x="6250976" y="3060700"/>
                  </a:lnTo>
                  <a:lnTo>
                    <a:pt x="6253940" y="3009900"/>
                  </a:lnTo>
                  <a:lnTo>
                    <a:pt x="6256024" y="2959100"/>
                  </a:lnTo>
                  <a:lnTo>
                    <a:pt x="6257225" y="2908300"/>
                  </a:lnTo>
                  <a:lnTo>
                    <a:pt x="6257541" y="2857500"/>
                  </a:lnTo>
                  <a:lnTo>
                    <a:pt x="6256971" y="2806700"/>
                  </a:lnTo>
                  <a:lnTo>
                    <a:pt x="6255512" y="2755900"/>
                  </a:lnTo>
                  <a:lnTo>
                    <a:pt x="6254642" y="2717800"/>
                  </a:lnTo>
                  <a:lnTo>
                    <a:pt x="6252654" y="2679700"/>
                  </a:lnTo>
                  <a:lnTo>
                    <a:pt x="6249904" y="2641600"/>
                  </a:lnTo>
                  <a:lnTo>
                    <a:pt x="6246749" y="2603500"/>
                  </a:lnTo>
                  <a:lnTo>
                    <a:pt x="6245733" y="2590800"/>
                  </a:lnTo>
                  <a:lnTo>
                    <a:pt x="6245213" y="2578100"/>
                  </a:lnTo>
                  <a:lnTo>
                    <a:pt x="6244717" y="2578100"/>
                  </a:lnTo>
                  <a:lnTo>
                    <a:pt x="6244074" y="2565400"/>
                  </a:lnTo>
                  <a:lnTo>
                    <a:pt x="6243288" y="2552700"/>
                  </a:lnTo>
                  <a:lnTo>
                    <a:pt x="6242359" y="2540000"/>
                  </a:lnTo>
                  <a:lnTo>
                    <a:pt x="6241288" y="2527300"/>
                  </a:lnTo>
                  <a:lnTo>
                    <a:pt x="6240526" y="2514600"/>
                  </a:lnTo>
                  <a:lnTo>
                    <a:pt x="6239764" y="2514600"/>
                  </a:lnTo>
                  <a:lnTo>
                    <a:pt x="6237986" y="2501900"/>
                  </a:lnTo>
                  <a:lnTo>
                    <a:pt x="6234687" y="2476500"/>
                  </a:lnTo>
                  <a:lnTo>
                    <a:pt x="6230937" y="2438400"/>
                  </a:lnTo>
                  <a:lnTo>
                    <a:pt x="6226806" y="2413000"/>
                  </a:lnTo>
                  <a:lnTo>
                    <a:pt x="6222365" y="2374900"/>
                  </a:lnTo>
                  <a:lnTo>
                    <a:pt x="6221307" y="2374900"/>
                  </a:lnTo>
                  <a:lnTo>
                    <a:pt x="6220412" y="2362200"/>
                  </a:lnTo>
                  <a:lnTo>
                    <a:pt x="6218682" y="2349500"/>
                  </a:lnTo>
                  <a:lnTo>
                    <a:pt x="6216626" y="2336800"/>
                  </a:lnTo>
                  <a:lnTo>
                    <a:pt x="6212609" y="2311400"/>
                  </a:lnTo>
                  <a:lnTo>
                    <a:pt x="6205962" y="2273300"/>
                  </a:lnTo>
                  <a:lnTo>
                    <a:pt x="6195587" y="2222500"/>
                  </a:lnTo>
                  <a:lnTo>
                    <a:pt x="6189853" y="2197100"/>
                  </a:lnTo>
                  <a:lnTo>
                    <a:pt x="6189091" y="2197100"/>
                  </a:lnTo>
                  <a:lnTo>
                    <a:pt x="6188456" y="2184400"/>
                  </a:lnTo>
                  <a:lnTo>
                    <a:pt x="6187694" y="2184400"/>
                  </a:lnTo>
                  <a:lnTo>
                    <a:pt x="6183979" y="2171700"/>
                  </a:lnTo>
                  <a:lnTo>
                    <a:pt x="6182050" y="2159000"/>
                  </a:lnTo>
                  <a:lnTo>
                    <a:pt x="6180074" y="2146300"/>
                  </a:lnTo>
                  <a:lnTo>
                    <a:pt x="6178931" y="2146300"/>
                  </a:lnTo>
                  <a:lnTo>
                    <a:pt x="6177915" y="2133600"/>
                  </a:lnTo>
                  <a:lnTo>
                    <a:pt x="6171289" y="2108200"/>
                  </a:lnTo>
                  <a:lnTo>
                    <a:pt x="6169406" y="2108200"/>
                  </a:lnTo>
                  <a:lnTo>
                    <a:pt x="6168390" y="2095500"/>
                  </a:lnTo>
                  <a:lnTo>
                    <a:pt x="6167374" y="2095500"/>
                  </a:lnTo>
                  <a:lnTo>
                    <a:pt x="6166231" y="2082800"/>
                  </a:lnTo>
                  <a:lnTo>
                    <a:pt x="6163939" y="2082800"/>
                  </a:lnTo>
                  <a:lnTo>
                    <a:pt x="6161611" y="2070100"/>
                  </a:lnTo>
                  <a:lnTo>
                    <a:pt x="6159212" y="2057400"/>
                  </a:lnTo>
                  <a:lnTo>
                    <a:pt x="6156706" y="2044700"/>
                  </a:lnTo>
                  <a:lnTo>
                    <a:pt x="6155309" y="2044700"/>
                  </a:lnTo>
                  <a:lnTo>
                    <a:pt x="6143388" y="1993900"/>
                  </a:lnTo>
                  <a:lnTo>
                    <a:pt x="6130449" y="1955800"/>
                  </a:lnTo>
                  <a:lnTo>
                    <a:pt x="6116440" y="1905000"/>
                  </a:lnTo>
                  <a:lnTo>
                    <a:pt x="6101306" y="1854200"/>
                  </a:lnTo>
                  <a:lnTo>
                    <a:pt x="6084996" y="1803400"/>
                  </a:lnTo>
                  <a:lnTo>
                    <a:pt x="6067454" y="1752600"/>
                  </a:lnTo>
                  <a:lnTo>
                    <a:pt x="6048629" y="1701800"/>
                  </a:lnTo>
                  <a:lnTo>
                    <a:pt x="6040649" y="1676400"/>
                  </a:lnTo>
                  <a:lnTo>
                    <a:pt x="6032515" y="1663700"/>
                  </a:lnTo>
                  <a:lnTo>
                    <a:pt x="6024215" y="1638300"/>
                  </a:lnTo>
                  <a:lnTo>
                    <a:pt x="6015736" y="1625600"/>
                  </a:lnTo>
                  <a:lnTo>
                    <a:pt x="6001388" y="1587500"/>
                  </a:lnTo>
                  <a:lnTo>
                    <a:pt x="5987446" y="1549400"/>
                  </a:lnTo>
                  <a:lnTo>
                    <a:pt x="5974123" y="1524000"/>
                  </a:lnTo>
                  <a:lnTo>
                    <a:pt x="5961634" y="1498600"/>
                  </a:lnTo>
                  <a:lnTo>
                    <a:pt x="5954496" y="1485900"/>
                  </a:lnTo>
                  <a:lnTo>
                    <a:pt x="5947203" y="1460500"/>
                  </a:lnTo>
                  <a:lnTo>
                    <a:pt x="5939791" y="1447800"/>
                  </a:lnTo>
                  <a:lnTo>
                    <a:pt x="5932297" y="1435100"/>
                  </a:lnTo>
                  <a:lnTo>
                    <a:pt x="5927752" y="1422400"/>
                  </a:lnTo>
                  <a:lnTo>
                    <a:pt x="5923661" y="1409700"/>
                  </a:lnTo>
                  <a:lnTo>
                    <a:pt x="5920045" y="1409700"/>
                  </a:lnTo>
                  <a:lnTo>
                    <a:pt x="5916930" y="1397000"/>
                  </a:lnTo>
                  <a:lnTo>
                    <a:pt x="5911469" y="1384300"/>
                  </a:lnTo>
                  <a:lnTo>
                    <a:pt x="5908421" y="1384300"/>
                  </a:lnTo>
                  <a:lnTo>
                    <a:pt x="5895181" y="1358900"/>
                  </a:lnTo>
                  <a:lnTo>
                    <a:pt x="5881560" y="1333500"/>
                  </a:lnTo>
                  <a:lnTo>
                    <a:pt x="5867558" y="1308100"/>
                  </a:lnTo>
                  <a:lnTo>
                    <a:pt x="5853176" y="1282700"/>
                  </a:lnTo>
                  <a:lnTo>
                    <a:pt x="5828550" y="1231900"/>
                  </a:lnTo>
                  <a:lnTo>
                    <a:pt x="5803055" y="1193800"/>
                  </a:lnTo>
                  <a:lnTo>
                    <a:pt x="5776683" y="1143000"/>
                  </a:lnTo>
                  <a:lnTo>
                    <a:pt x="5749424" y="1104900"/>
                  </a:lnTo>
                  <a:lnTo>
                    <a:pt x="5721270" y="1054100"/>
                  </a:lnTo>
                  <a:lnTo>
                    <a:pt x="5692214" y="1016000"/>
                  </a:lnTo>
                  <a:lnTo>
                    <a:pt x="5662246" y="965200"/>
                  </a:lnTo>
                  <a:lnTo>
                    <a:pt x="5631358" y="927100"/>
                  </a:lnTo>
                  <a:lnTo>
                    <a:pt x="5599543" y="889000"/>
                  </a:lnTo>
                  <a:lnTo>
                    <a:pt x="5566791" y="838200"/>
                  </a:lnTo>
                  <a:lnTo>
                    <a:pt x="5537403" y="800100"/>
                  </a:lnTo>
                  <a:lnTo>
                    <a:pt x="5507293" y="762000"/>
                  </a:lnTo>
                  <a:lnTo>
                    <a:pt x="5476472" y="723900"/>
                  </a:lnTo>
                  <a:lnTo>
                    <a:pt x="5444953" y="685800"/>
                  </a:lnTo>
                  <a:lnTo>
                    <a:pt x="5412748" y="660400"/>
                  </a:lnTo>
                  <a:lnTo>
                    <a:pt x="5379869" y="622300"/>
                  </a:lnTo>
                  <a:lnTo>
                    <a:pt x="5346327" y="584200"/>
                  </a:lnTo>
                  <a:lnTo>
                    <a:pt x="5312136" y="546100"/>
                  </a:lnTo>
                  <a:lnTo>
                    <a:pt x="5277306" y="508000"/>
                  </a:lnTo>
                  <a:lnTo>
                    <a:pt x="5241851" y="482600"/>
                  </a:lnTo>
                  <a:lnTo>
                    <a:pt x="5205782" y="444500"/>
                  </a:lnTo>
                  <a:lnTo>
                    <a:pt x="5169111" y="406400"/>
                  </a:lnTo>
                  <a:lnTo>
                    <a:pt x="5131851" y="381000"/>
                  </a:lnTo>
                  <a:lnTo>
                    <a:pt x="5094013" y="342900"/>
                  </a:lnTo>
                  <a:lnTo>
                    <a:pt x="5055610" y="304800"/>
                  </a:lnTo>
                  <a:lnTo>
                    <a:pt x="5016653" y="279400"/>
                  </a:lnTo>
                  <a:lnTo>
                    <a:pt x="4977155" y="241300"/>
                  </a:lnTo>
                  <a:lnTo>
                    <a:pt x="4937128" y="215900"/>
                  </a:lnTo>
                  <a:lnTo>
                    <a:pt x="4896584" y="177800"/>
                  </a:lnTo>
                  <a:lnTo>
                    <a:pt x="4813994" y="127000"/>
                  </a:lnTo>
                  <a:lnTo>
                    <a:pt x="4771971" y="101600"/>
                  </a:lnTo>
                  <a:lnTo>
                    <a:pt x="4729480" y="63500"/>
                  </a:lnTo>
                  <a:lnTo>
                    <a:pt x="4701097" y="50800"/>
                  </a:lnTo>
                  <a:lnTo>
                    <a:pt x="4672536" y="25400"/>
                  </a:lnTo>
                  <a:lnTo>
                    <a:pt x="4614926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2752" y="0"/>
              <a:ext cx="4060190" cy="6858000"/>
            </a:xfrm>
            <a:custGeom>
              <a:avLst/>
              <a:gdLst/>
              <a:ahLst/>
              <a:cxnLst/>
              <a:rect l="l" t="t" r="r" b="b"/>
              <a:pathLst>
                <a:path w="4060190" h="6858000">
                  <a:moveTo>
                    <a:pt x="40599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59936" y="6858000"/>
                  </a:lnTo>
                  <a:lnTo>
                    <a:pt x="4059936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536" y="2596895"/>
              <a:ext cx="4352925" cy="3865245"/>
            </a:xfrm>
            <a:custGeom>
              <a:avLst/>
              <a:gdLst/>
              <a:ahLst/>
              <a:cxnLst/>
              <a:rect l="l" t="t" r="r" b="b"/>
              <a:pathLst>
                <a:path w="4352925" h="3865245">
                  <a:moveTo>
                    <a:pt x="475488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5488" y="3864864"/>
                  </a:lnTo>
                  <a:lnTo>
                    <a:pt x="475488" y="0"/>
                  </a:lnTo>
                  <a:close/>
                </a:path>
                <a:path w="4352925" h="3865245">
                  <a:moveTo>
                    <a:pt x="4352544" y="292608"/>
                  </a:moveTo>
                  <a:lnTo>
                    <a:pt x="4172712" y="292608"/>
                  </a:lnTo>
                  <a:lnTo>
                    <a:pt x="4172712" y="2200656"/>
                  </a:lnTo>
                  <a:lnTo>
                    <a:pt x="4352544" y="2200656"/>
                  </a:lnTo>
                  <a:lnTo>
                    <a:pt x="4352544" y="292608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83302" y="3230614"/>
            <a:ext cx="5782310" cy="2058670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400" spc="-35">
                <a:solidFill>
                  <a:srgbClr val="84B940"/>
                </a:solidFill>
                <a:latin typeface="Lucida Sans Unicode"/>
                <a:cs typeface="Lucida Sans Unicode"/>
              </a:rPr>
              <a:t>Sección</a:t>
            </a:r>
            <a:r>
              <a:rPr dirty="0" sz="2400" spc="-140">
                <a:solidFill>
                  <a:srgbClr val="84B94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5">
                <a:solidFill>
                  <a:srgbClr val="84B940"/>
                </a:solidFill>
                <a:latin typeface="Lucida Sans Unicode"/>
                <a:cs typeface="Lucida Sans Unicode"/>
              </a:rPr>
              <a:t>5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3300" spc="5">
                <a:solidFill>
                  <a:srgbClr val="287239"/>
                </a:solidFill>
                <a:latin typeface="Lucida Sans Unicode"/>
                <a:cs typeface="Lucida Sans Unicode"/>
              </a:rPr>
              <a:t>Bienestar</a:t>
            </a:r>
            <a:r>
              <a:rPr dirty="0" sz="3300" spc="-19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5">
                <a:solidFill>
                  <a:srgbClr val="287239"/>
                </a:solidFill>
                <a:latin typeface="Lucida Sans Unicode"/>
                <a:cs typeface="Lucida Sans Unicode"/>
              </a:rPr>
              <a:t>de</a:t>
            </a:r>
            <a:r>
              <a:rPr dirty="0" sz="3300" spc="-19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80">
                <a:solidFill>
                  <a:srgbClr val="287239"/>
                </a:solidFill>
                <a:latin typeface="Lucida Sans Unicode"/>
                <a:cs typeface="Lucida Sans Unicode"/>
              </a:rPr>
              <a:t>los</a:t>
            </a:r>
            <a:r>
              <a:rPr dirty="0" sz="3300" spc="-19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30">
                <a:solidFill>
                  <a:srgbClr val="287239"/>
                </a:solidFill>
                <a:latin typeface="Lucida Sans Unicode"/>
                <a:cs typeface="Lucida Sans Unicode"/>
              </a:rPr>
              <a:t>empleados</a:t>
            </a:r>
            <a:r>
              <a:rPr dirty="0" sz="3300" spc="-19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45">
                <a:solidFill>
                  <a:srgbClr val="287239"/>
                </a:solidFill>
                <a:latin typeface="Lucida Sans Unicode"/>
                <a:cs typeface="Lucida Sans Unicode"/>
              </a:rPr>
              <a:t>y</a:t>
            </a:r>
            <a:endParaRPr sz="3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dirty="0" sz="3400" spc="-40">
                <a:solidFill>
                  <a:srgbClr val="287239"/>
                </a:solidFill>
                <a:latin typeface="Lucida Sans Unicode"/>
                <a:cs typeface="Lucida Sans Unicode"/>
              </a:rPr>
              <a:t>Sustentabilidad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10363" y="1307591"/>
            <a:ext cx="6154420" cy="4921250"/>
            <a:chOff x="6010363" y="1307591"/>
            <a:chExt cx="6154420" cy="4921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0363" y="1307591"/>
              <a:ext cx="6154204" cy="49208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4783" y="1481327"/>
              <a:ext cx="5129783" cy="39136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893444"/>
          </a:xfrm>
          <a:prstGeom prst="rect"/>
          <a:solidFill>
            <a:srgbClr val="297139"/>
          </a:solidFill>
        </p:spPr>
        <p:txBody>
          <a:bodyPr wrap="square" lIns="0" tIns="304165" rIns="0" bIns="0" rtlCol="0" vert="horz">
            <a:spAutoFit/>
          </a:bodyPr>
          <a:lstStyle/>
          <a:p>
            <a:pPr marL="314325">
              <a:lnSpc>
                <a:spcPct val="100000"/>
              </a:lnSpc>
              <a:spcBef>
                <a:spcPts val="2395"/>
              </a:spcBef>
            </a:pPr>
            <a:r>
              <a:rPr dirty="0" sz="2200" spc="5" b="0">
                <a:latin typeface="Lucida Sans Unicode"/>
                <a:cs typeface="Lucida Sans Unicode"/>
              </a:rPr>
              <a:t>Bienestar</a:t>
            </a:r>
            <a:r>
              <a:rPr dirty="0" sz="2200" spc="-125" b="0">
                <a:latin typeface="Lucida Sans Unicode"/>
                <a:cs typeface="Lucida Sans Unicode"/>
              </a:rPr>
              <a:t> </a:t>
            </a:r>
            <a:r>
              <a:rPr dirty="0" sz="2200" spc="-10" b="0">
                <a:latin typeface="Lucida Sans Unicode"/>
                <a:cs typeface="Lucida Sans Unicode"/>
              </a:rPr>
              <a:t>de</a:t>
            </a:r>
            <a:r>
              <a:rPr dirty="0" sz="2200" spc="-125" b="0">
                <a:latin typeface="Lucida Sans Unicode"/>
                <a:cs typeface="Lucida Sans Unicode"/>
              </a:rPr>
              <a:t> </a:t>
            </a:r>
            <a:r>
              <a:rPr dirty="0" sz="2200" spc="-55" b="0">
                <a:latin typeface="Lucida Sans Unicode"/>
                <a:cs typeface="Lucida Sans Unicode"/>
              </a:rPr>
              <a:t>los</a:t>
            </a:r>
            <a:r>
              <a:rPr dirty="0" sz="2200" spc="-125" b="0">
                <a:latin typeface="Lucida Sans Unicode"/>
                <a:cs typeface="Lucida Sans Unicode"/>
              </a:rPr>
              <a:t> </a:t>
            </a:r>
            <a:r>
              <a:rPr dirty="0" sz="2200" spc="-20" b="0">
                <a:latin typeface="Lucida Sans Unicode"/>
                <a:cs typeface="Lucida Sans Unicode"/>
              </a:rPr>
              <a:t>empleados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174" y="2028063"/>
            <a:ext cx="5739765" cy="2001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800" spc="-20">
                <a:latin typeface="Lucida Sans Unicode"/>
                <a:cs typeface="Lucida Sans Unicode"/>
              </a:rPr>
              <a:t>El </a:t>
            </a:r>
            <a:r>
              <a:rPr dirty="0" sz="1800" spc="-15">
                <a:latin typeface="Lucida Sans Unicode"/>
                <a:cs typeface="Lucida Sans Unicode"/>
              </a:rPr>
              <a:t>bienestar </a:t>
            </a:r>
            <a:r>
              <a:rPr dirty="0" sz="1800" spc="-10">
                <a:latin typeface="Lucida Sans Unicode"/>
                <a:cs typeface="Lucida Sans Unicode"/>
              </a:rPr>
              <a:t>de </a:t>
            </a:r>
            <a:r>
              <a:rPr dirty="0" sz="1800" spc="-45">
                <a:latin typeface="Lucida Sans Unicode"/>
                <a:cs typeface="Lucida Sans Unicode"/>
              </a:rPr>
              <a:t>los </a:t>
            </a:r>
            <a:r>
              <a:rPr dirty="0" sz="1800" spc="-20">
                <a:latin typeface="Lucida Sans Unicode"/>
                <a:cs typeface="Lucida Sans Unicode"/>
              </a:rPr>
              <a:t>empleados </a:t>
            </a:r>
            <a:r>
              <a:rPr dirty="0" sz="1800" spc="-25">
                <a:latin typeface="Lucida Sans Unicode"/>
                <a:cs typeface="Lucida Sans Unicode"/>
              </a:rPr>
              <a:t>se </a:t>
            </a:r>
            <a:r>
              <a:rPr dirty="0" sz="1800" spc="-20">
                <a:latin typeface="Lucida Sans Unicode"/>
                <a:cs typeface="Lucida Sans Unicode"/>
              </a:rPr>
              <a:t>define </a:t>
            </a:r>
            <a:r>
              <a:rPr dirty="0" sz="1800" spc="-25">
                <a:latin typeface="Lucida Sans Unicode"/>
                <a:cs typeface="Lucida Sans Unicode"/>
              </a:rPr>
              <a:t>como la </a:t>
            </a:r>
            <a:r>
              <a:rPr dirty="0" sz="1800" spc="-2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salud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mental,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50">
                <a:latin typeface="Lucida Sans Unicode"/>
                <a:cs typeface="Lucida Sans Unicode"/>
              </a:rPr>
              <a:t>física,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emocional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y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económica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5">
                <a:latin typeface="Lucida Sans Unicode"/>
                <a:cs typeface="Lucida Sans Unicode"/>
              </a:rPr>
              <a:t>general 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sus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empleados.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Está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influenciado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por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varios  </a:t>
            </a:r>
            <a:r>
              <a:rPr dirty="0" sz="1800" spc="-30">
                <a:latin typeface="Lucida Sans Unicode"/>
                <a:cs typeface="Lucida Sans Unicode"/>
              </a:rPr>
              <a:t>factores,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como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sus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relaciones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con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los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compañeros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  </a:t>
            </a:r>
            <a:r>
              <a:rPr dirty="0" sz="1800" spc="-25">
                <a:latin typeface="Lucida Sans Unicode"/>
                <a:cs typeface="Lucida Sans Unicode"/>
              </a:rPr>
              <a:t>trabajo, </a:t>
            </a:r>
            <a:r>
              <a:rPr dirty="0" sz="1800" spc="-40">
                <a:latin typeface="Lucida Sans Unicode"/>
                <a:cs typeface="Lucida Sans Unicode"/>
              </a:rPr>
              <a:t>sus </a:t>
            </a:r>
            <a:r>
              <a:rPr dirty="0" sz="1800" spc="-35">
                <a:latin typeface="Lucida Sans Unicode"/>
                <a:cs typeface="Lucida Sans Unicode"/>
              </a:rPr>
              <a:t>decisiones </a:t>
            </a:r>
            <a:r>
              <a:rPr dirty="0" sz="1800" spc="-25">
                <a:latin typeface="Lucida Sans Unicode"/>
                <a:cs typeface="Lucida Sans Unicode"/>
              </a:rPr>
              <a:t>y </a:t>
            </a:r>
            <a:r>
              <a:rPr dirty="0" sz="1800" spc="-35">
                <a:latin typeface="Lucida Sans Unicode"/>
                <a:cs typeface="Lucida Sans Unicode"/>
              </a:rPr>
              <a:t>las </a:t>
            </a:r>
            <a:r>
              <a:rPr dirty="0" sz="1800" spc="-10">
                <a:latin typeface="Lucida Sans Unicode"/>
                <a:cs typeface="Lucida Sans Unicode"/>
              </a:rPr>
              <a:t>herramientas </a:t>
            </a:r>
            <a:r>
              <a:rPr dirty="0" sz="1800" spc="-25">
                <a:latin typeface="Lucida Sans Unicode"/>
                <a:cs typeface="Lucida Sans Unicode"/>
              </a:rPr>
              <a:t>y recursos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15">
                <a:latin typeface="Lucida Sans Unicode"/>
                <a:cs typeface="Lucida Sans Unicode"/>
              </a:rPr>
              <a:t>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los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que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tienen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acceso.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057" y="6022238"/>
            <a:ext cx="44900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0B582D"/>
                </a:solidFill>
                <a:latin typeface="Lucida Sans Unicode"/>
                <a:cs typeface="Lucida Sans Unicode"/>
              </a:rPr>
              <a:t>Fuente:</a:t>
            </a:r>
            <a:r>
              <a:rPr dirty="0" u="sng" sz="14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Bienesta</a:t>
            </a:r>
            <a:r>
              <a:rPr dirty="0" u="sng" sz="1400" spc="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r</a:t>
            </a:r>
            <a:r>
              <a:rPr dirty="0" u="sng" sz="14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4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d</a:t>
            </a:r>
            <a:r>
              <a:rPr dirty="0" u="sng" sz="1400" spc="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</a:t>
            </a:r>
            <a:r>
              <a:rPr dirty="0" u="sng" sz="14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4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lo</a:t>
            </a:r>
            <a:r>
              <a:rPr dirty="0" u="sng" sz="1400" spc="-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</a:t>
            </a:r>
            <a:r>
              <a:rPr dirty="0" u="sng" sz="14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4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empleados</a:t>
            </a:r>
            <a:r>
              <a:rPr dirty="0" u="sng" sz="14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:</a:t>
            </a:r>
            <a:r>
              <a:rPr dirty="0" u="sng" sz="14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4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cuida</a:t>
            </a:r>
            <a:r>
              <a:rPr dirty="0" u="sng" sz="1400" spc="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r</a:t>
            </a:r>
            <a:r>
              <a:rPr dirty="0" u="sng" sz="14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400" spc="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a</a:t>
            </a:r>
            <a:r>
              <a:rPr dirty="0" u="sng" sz="14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400" spc="-4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s</a:t>
            </a:r>
            <a:r>
              <a:rPr dirty="0" u="sng" sz="14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u</a:t>
            </a:r>
            <a:r>
              <a:rPr dirty="0" u="sng" sz="1400" spc="-8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 </a:t>
            </a:r>
            <a:r>
              <a:rPr dirty="0" u="sng" sz="14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4"/>
              </a:rPr>
              <a:t>gente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25339" y="309414"/>
            <a:ext cx="6210300" cy="2455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6060" marR="224790" indent="-226060">
              <a:lnSpc>
                <a:spcPct val="144000"/>
              </a:lnSpc>
              <a:spcBef>
                <a:spcPts val="100"/>
              </a:spcBef>
              <a:buAutoNum type="arabicPeriod"/>
              <a:tabLst>
                <a:tab pos="226060" algn="l"/>
              </a:tabLst>
            </a:pPr>
            <a:r>
              <a:rPr dirty="0" sz="1500" spc="70" b="1">
                <a:solidFill>
                  <a:srgbClr val="0B582D"/>
                </a:solidFill>
                <a:latin typeface="Arial"/>
                <a:cs typeface="Arial"/>
              </a:rPr>
              <a:t>Mayor </a:t>
            </a:r>
            <a:r>
              <a:rPr dirty="0" sz="1500" spc="35" b="1">
                <a:solidFill>
                  <a:srgbClr val="0B582D"/>
                </a:solidFill>
                <a:latin typeface="Arial"/>
                <a:cs typeface="Arial"/>
              </a:rPr>
              <a:t>productividad</a:t>
            </a:r>
            <a:r>
              <a:rPr dirty="0" sz="1500" spc="35">
                <a:latin typeface="Lucida Sans Unicode"/>
                <a:cs typeface="Lucida Sans Unicode"/>
              </a:rPr>
              <a:t>: </a:t>
            </a:r>
            <a:r>
              <a:rPr dirty="0" sz="1500" spc="-15">
                <a:latin typeface="Lucida Sans Unicode"/>
                <a:cs typeface="Lucida Sans Unicode"/>
              </a:rPr>
              <a:t>El bienestar </a:t>
            </a:r>
            <a:r>
              <a:rPr dirty="0" sz="1500" spc="-10">
                <a:latin typeface="Lucida Sans Unicode"/>
                <a:cs typeface="Lucida Sans Unicode"/>
              </a:rPr>
              <a:t>de </a:t>
            </a:r>
            <a:r>
              <a:rPr dirty="0" sz="1500" spc="-40">
                <a:latin typeface="Lucida Sans Unicode"/>
                <a:cs typeface="Lucida Sans Unicode"/>
              </a:rPr>
              <a:t>los </a:t>
            </a:r>
            <a:r>
              <a:rPr dirty="0" sz="1500" spc="-15">
                <a:latin typeface="Lucida Sans Unicode"/>
                <a:cs typeface="Lucida Sans Unicode"/>
              </a:rPr>
              <a:t>empleados </a:t>
            </a:r>
            <a:r>
              <a:rPr dirty="0" sz="1500">
                <a:latin typeface="Lucida Sans Unicode"/>
                <a:cs typeface="Lucida Sans Unicode"/>
              </a:rPr>
              <a:t>aumenta </a:t>
            </a:r>
            <a:r>
              <a:rPr dirty="0" sz="1500" spc="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la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productividad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y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el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rendimiento.</a:t>
            </a:r>
            <a:r>
              <a:rPr dirty="0" sz="1500" spc="-7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Cuando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se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sienten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bien,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los </a:t>
            </a:r>
            <a:r>
              <a:rPr dirty="0" sz="1500" spc="-459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empleados</a:t>
            </a:r>
            <a:r>
              <a:rPr dirty="0" sz="1500" spc="-10">
                <a:latin typeface="Lucida Sans Unicode"/>
                <a:cs typeface="Lucida Sans Unicode"/>
              </a:rPr>
              <a:t> muestran </a:t>
            </a:r>
            <a:r>
              <a:rPr dirty="0" sz="1500" spc="-15">
                <a:latin typeface="Lucida Sans Unicode"/>
                <a:cs typeface="Lucida Sans Unicode"/>
              </a:rPr>
              <a:t>comportamientos</a:t>
            </a:r>
            <a:r>
              <a:rPr dirty="0" sz="1500" spc="-1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más</a:t>
            </a:r>
            <a:r>
              <a:rPr dirty="0" sz="1500" spc="-1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saludables</a:t>
            </a:r>
            <a:r>
              <a:rPr dirty="0" sz="1500" spc="-10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y </a:t>
            </a:r>
            <a:r>
              <a:rPr dirty="0" sz="1500" spc="-1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una</a:t>
            </a:r>
            <a:r>
              <a:rPr dirty="0" sz="1500" spc="-9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mejor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5">
                <a:latin typeface="Lucida Sans Unicode"/>
                <a:cs typeface="Lucida Sans Unicode"/>
              </a:rPr>
              <a:t>toma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de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decisiones.</a:t>
            </a:r>
            <a:endParaRPr sz="1500">
              <a:latin typeface="Lucida Sans Unicode"/>
              <a:cs typeface="Lucida Sans Unicode"/>
            </a:endParaRPr>
          </a:p>
          <a:p>
            <a:pPr marL="226060" marR="5080" indent="-226060">
              <a:lnSpc>
                <a:spcPct val="144000"/>
              </a:lnSpc>
              <a:spcBef>
                <a:spcPts val="985"/>
              </a:spcBef>
              <a:buAutoNum type="arabicPeriod"/>
              <a:tabLst>
                <a:tab pos="226060" algn="l"/>
              </a:tabLst>
            </a:pPr>
            <a:r>
              <a:rPr dirty="0" sz="1500" spc="70" b="1">
                <a:solidFill>
                  <a:srgbClr val="0B582D"/>
                </a:solidFill>
                <a:latin typeface="Arial"/>
                <a:cs typeface="Arial"/>
              </a:rPr>
              <a:t>Mayor moral </a:t>
            </a:r>
            <a:r>
              <a:rPr dirty="0" sz="1500" spc="40" b="1">
                <a:solidFill>
                  <a:srgbClr val="0B582D"/>
                </a:solidFill>
                <a:latin typeface="Arial"/>
                <a:cs typeface="Arial"/>
              </a:rPr>
              <a:t>de </a:t>
            </a:r>
            <a:r>
              <a:rPr dirty="0" sz="1500" spc="-15" b="1">
                <a:solidFill>
                  <a:srgbClr val="0B582D"/>
                </a:solidFill>
                <a:latin typeface="Arial"/>
                <a:cs typeface="Arial"/>
              </a:rPr>
              <a:t>los </a:t>
            </a:r>
            <a:r>
              <a:rPr dirty="0" sz="1500" spc="15" b="1">
                <a:solidFill>
                  <a:srgbClr val="0B582D"/>
                </a:solidFill>
                <a:latin typeface="Arial"/>
                <a:cs typeface="Arial"/>
              </a:rPr>
              <a:t>empleados:</a:t>
            </a:r>
            <a:r>
              <a:rPr dirty="0" sz="1500" spc="15">
                <a:latin typeface="Lucida Sans Unicode"/>
                <a:cs typeface="Lucida Sans Unicode"/>
              </a:rPr>
              <a:t>Los </a:t>
            </a:r>
            <a:r>
              <a:rPr dirty="0" sz="1500" spc="-15">
                <a:latin typeface="Lucida Sans Unicode"/>
                <a:cs typeface="Lucida Sans Unicode"/>
              </a:rPr>
              <a:t>empleados </a:t>
            </a:r>
            <a:r>
              <a:rPr dirty="0" sz="1500" spc="-20">
                <a:latin typeface="Lucida Sans Unicode"/>
                <a:cs typeface="Lucida Sans Unicode"/>
              </a:rPr>
              <a:t>se </a:t>
            </a:r>
            <a:r>
              <a:rPr dirty="0" sz="1500" spc="-15">
                <a:latin typeface="Lucida Sans Unicode"/>
                <a:cs typeface="Lucida Sans Unicode"/>
              </a:rPr>
              <a:t>sienten más </a:t>
            </a:r>
            <a:r>
              <a:rPr dirty="0" sz="1500" spc="-10">
                <a:latin typeface="Lucida Sans Unicode"/>
                <a:cs typeface="Lucida Sans Unicode"/>
              </a:rPr>
              <a:t> </a:t>
            </a:r>
            <a:r>
              <a:rPr dirty="0" sz="1500" spc="-15">
                <a:latin typeface="Lucida Sans Unicode"/>
                <a:cs typeface="Lucida Sans Unicode"/>
              </a:rPr>
              <a:t>competentes </a:t>
            </a:r>
            <a:r>
              <a:rPr dirty="0" sz="1500" spc="-20">
                <a:latin typeface="Lucida Sans Unicode"/>
                <a:cs typeface="Lucida Sans Unicode"/>
              </a:rPr>
              <a:t>y </a:t>
            </a:r>
            <a:r>
              <a:rPr dirty="0" sz="1500" spc="-15">
                <a:latin typeface="Lucida Sans Unicode"/>
                <a:cs typeface="Lucida Sans Unicode"/>
              </a:rPr>
              <a:t>valorados cuando </a:t>
            </a:r>
            <a:r>
              <a:rPr dirty="0" sz="1500" spc="-20">
                <a:latin typeface="Lucida Sans Unicode"/>
                <a:cs typeface="Lucida Sans Unicode"/>
              </a:rPr>
              <a:t>se </a:t>
            </a:r>
            <a:r>
              <a:rPr dirty="0" sz="1500" spc="-25">
                <a:latin typeface="Lucida Sans Unicode"/>
                <a:cs typeface="Lucida Sans Unicode"/>
              </a:rPr>
              <a:t>satisfacen </a:t>
            </a:r>
            <a:r>
              <a:rPr dirty="0" sz="1500" spc="-35">
                <a:latin typeface="Lucida Sans Unicode"/>
                <a:cs typeface="Lucida Sans Unicode"/>
              </a:rPr>
              <a:t>sus </a:t>
            </a:r>
            <a:r>
              <a:rPr dirty="0" sz="1500" spc="-20">
                <a:latin typeface="Lucida Sans Unicode"/>
                <a:cs typeface="Lucida Sans Unicode"/>
              </a:rPr>
              <a:t>necesidades </a:t>
            </a:r>
            <a:r>
              <a:rPr dirty="0" sz="1500" spc="-459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en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todos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los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30">
                <a:latin typeface="Lucida Sans Unicode"/>
                <a:cs typeface="Lucida Sans Unicode"/>
              </a:rPr>
              <a:t>niveles,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35">
                <a:latin typeface="Lucida Sans Unicode"/>
                <a:cs typeface="Lucida Sans Unicode"/>
              </a:rPr>
              <a:t>incluidos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40">
                <a:latin typeface="Lucida Sans Unicode"/>
                <a:cs typeface="Lucida Sans Unicode"/>
              </a:rPr>
              <a:t>los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45">
                <a:latin typeface="Lucida Sans Unicode"/>
                <a:cs typeface="Lucida Sans Unicode"/>
              </a:rPr>
              <a:t>físicos,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Lucida Sans Unicode"/>
                <a:cs typeface="Lucida Sans Unicode"/>
              </a:rPr>
              <a:t>mentales</a:t>
            </a:r>
            <a:r>
              <a:rPr dirty="0" sz="1500" spc="-85">
                <a:latin typeface="Lucida Sans Unicode"/>
                <a:cs typeface="Lucida Sans Unicode"/>
              </a:rPr>
              <a:t> </a:t>
            </a:r>
            <a:r>
              <a:rPr dirty="0" sz="1500" spc="-20">
                <a:latin typeface="Lucida Sans Unicode"/>
                <a:cs typeface="Lucida Sans Unicode"/>
              </a:rPr>
              <a:t>y</a:t>
            </a:r>
            <a:r>
              <a:rPr dirty="0" sz="1500" spc="-80"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Lucida Sans Unicode"/>
                <a:cs typeface="Lucida Sans Unicode"/>
              </a:rPr>
              <a:t>financieros.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123" y="1171571"/>
            <a:ext cx="2966085" cy="188150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2300" spc="15" b="1">
                <a:solidFill>
                  <a:srgbClr val="84B940"/>
                </a:solidFill>
                <a:latin typeface="Arial"/>
                <a:cs typeface="Arial"/>
              </a:rPr>
              <a:t>Beneficios</a:t>
            </a:r>
            <a:r>
              <a:rPr dirty="0" sz="2300" spc="-7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2300" spc="65" b="1">
                <a:solidFill>
                  <a:srgbClr val="84B940"/>
                </a:solidFill>
                <a:latin typeface="Arial"/>
                <a:cs typeface="Arial"/>
              </a:rPr>
              <a:t>de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3200" spc="170" b="1">
                <a:solidFill>
                  <a:srgbClr val="84B940"/>
                </a:solidFill>
                <a:latin typeface="Arial"/>
                <a:cs typeface="Arial"/>
              </a:rPr>
              <a:t>Nutritivo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3100" spc="85" b="1">
                <a:solidFill>
                  <a:srgbClr val="84B940"/>
                </a:solidFill>
                <a:latin typeface="Arial"/>
                <a:cs typeface="Arial"/>
              </a:rPr>
              <a:t>Bienestar</a:t>
            </a:r>
            <a:r>
              <a:rPr dirty="0" sz="3100" spc="-10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3100" spc="125" b="1">
                <a:solidFill>
                  <a:srgbClr val="84B940"/>
                </a:solidFill>
                <a:latin typeface="Arial"/>
                <a:cs typeface="Arial"/>
              </a:rPr>
              <a:t>en</a:t>
            </a:r>
            <a:r>
              <a:rPr dirty="0" sz="3100" spc="-10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3100" spc="95" b="1">
                <a:solidFill>
                  <a:srgbClr val="84B940"/>
                </a:solidFill>
                <a:latin typeface="Arial"/>
                <a:cs typeface="Arial"/>
              </a:rPr>
              <a:t>el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2400" spc="55" b="1">
                <a:solidFill>
                  <a:srgbClr val="84B940"/>
                </a:solidFill>
                <a:latin typeface="Arial"/>
                <a:cs typeface="Arial"/>
              </a:rPr>
              <a:t>oficina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806" y="3199479"/>
            <a:ext cx="11312525" cy="3401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41950" marR="5080" indent="-457200">
              <a:lnSpc>
                <a:spcPct val="135100"/>
              </a:lnSpc>
              <a:spcBef>
                <a:spcPts val="100"/>
              </a:spcBef>
              <a:buAutoNum type="arabicPeriod" startAt="3"/>
              <a:tabLst>
                <a:tab pos="5212715" algn="l"/>
              </a:tabLst>
            </a:pPr>
            <a:r>
              <a:rPr dirty="0" sz="1600" spc="75" b="1">
                <a:solidFill>
                  <a:srgbClr val="0B582D"/>
                </a:solidFill>
                <a:latin typeface="Arial"/>
                <a:cs typeface="Arial"/>
              </a:rPr>
              <a:t>Mejor</a:t>
            </a:r>
            <a:r>
              <a:rPr dirty="0" sz="16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0B582D"/>
                </a:solidFill>
                <a:latin typeface="Arial"/>
                <a:cs typeface="Arial"/>
              </a:rPr>
              <a:t>talento</a:t>
            </a:r>
            <a:r>
              <a:rPr dirty="0" sz="1600" spc="60">
                <a:latin typeface="Lucida Sans Unicode"/>
                <a:cs typeface="Lucida Sans Unicode"/>
              </a:rPr>
              <a:t>: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Cuando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su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20">
                <a:latin typeface="Lucida Sans Unicode"/>
                <a:cs typeface="Lucida Sans Unicode"/>
              </a:rPr>
              <a:t>PYME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tiene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una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buena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reputación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el </a:t>
            </a:r>
            <a:r>
              <a:rPr dirty="0" sz="1600" spc="-10">
                <a:latin typeface="Lucida Sans Unicode"/>
                <a:cs typeface="Lucida Sans Unicode"/>
              </a:rPr>
              <a:t>mercado </a:t>
            </a:r>
            <a:r>
              <a:rPr dirty="0" sz="1600" spc="-20">
                <a:latin typeface="Lucida Sans Unicode"/>
                <a:cs typeface="Lucida Sans Unicode"/>
              </a:rPr>
              <a:t>como </a:t>
            </a:r>
            <a:r>
              <a:rPr dirty="0" sz="1600" spc="-10">
                <a:latin typeface="Lucida Sans Unicode"/>
                <a:cs typeface="Lucida Sans Unicode"/>
              </a:rPr>
              <a:t>empleador que respeta </a:t>
            </a:r>
            <a:r>
              <a:rPr dirty="0" sz="1600" spc="-20">
                <a:latin typeface="Lucida Sans Unicode"/>
                <a:cs typeface="Lucida Sans Unicode"/>
              </a:rPr>
              <a:t>y </a:t>
            </a:r>
            <a:r>
              <a:rPr dirty="0" sz="1600" spc="-10">
                <a:latin typeface="Lucida Sans Unicode"/>
                <a:cs typeface="Lucida Sans Unicode"/>
              </a:rPr>
              <a:t>apoya </a:t>
            </a:r>
            <a:r>
              <a:rPr dirty="0" sz="1600" spc="-20">
                <a:latin typeface="Lucida Sans Unicode"/>
                <a:cs typeface="Lucida Sans Unicode"/>
              </a:rPr>
              <a:t>el </a:t>
            </a:r>
            <a:r>
              <a:rPr dirty="0" sz="1600" spc="-1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equilibrio </a:t>
            </a:r>
            <a:r>
              <a:rPr dirty="0" sz="1600">
                <a:latin typeface="Lucida Sans Unicode"/>
                <a:cs typeface="Lucida Sans Unicode"/>
              </a:rPr>
              <a:t>entre </a:t>
            </a:r>
            <a:r>
              <a:rPr dirty="0" sz="1600" spc="-20">
                <a:latin typeface="Lucida Sans Unicode"/>
                <a:cs typeface="Lucida Sans Unicode"/>
              </a:rPr>
              <a:t>la vida </a:t>
            </a:r>
            <a:r>
              <a:rPr dirty="0" sz="1600" spc="-15">
                <a:latin typeface="Lucida Sans Unicode"/>
                <a:cs typeface="Lucida Sans Unicode"/>
              </a:rPr>
              <a:t>laboral </a:t>
            </a:r>
            <a:r>
              <a:rPr dirty="0" sz="1600" spc="-20">
                <a:latin typeface="Lucida Sans Unicode"/>
                <a:cs typeface="Lucida Sans Unicode"/>
              </a:rPr>
              <a:t>y </a:t>
            </a:r>
            <a:r>
              <a:rPr dirty="0" sz="1600" spc="-25">
                <a:latin typeface="Lucida Sans Unicode"/>
                <a:cs typeface="Lucida Sans Unicode"/>
              </a:rPr>
              <a:t>personal, </a:t>
            </a:r>
            <a:r>
              <a:rPr dirty="0" sz="1600" spc="-20">
                <a:latin typeface="Lucida Sans Unicode"/>
                <a:cs typeface="Lucida Sans Unicode"/>
              </a:rPr>
              <a:t>es </a:t>
            </a:r>
            <a:r>
              <a:rPr dirty="0" sz="1600" spc="-15">
                <a:latin typeface="Lucida Sans Unicode"/>
                <a:cs typeface="Lucida Sans Unicode"/>
              </a:rPr>
              <a:t>más probable </a:t>
            </a:r>
            <a:r>
              <a:rPr dirty="0" sz="1600" spc="-10">
                <a:latin typeface="Lucida Sans Unicode"/>
                <a:cs typeface="Lucida Sans Unicode"/>
              </a:rPr>
              <a:t> que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atraiga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candidatos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calificados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y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retenga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10">
                <a:latin typeface="Lucida Sans Unicode"/>
                <a:cs typeface="Lucida Sans Unicode"/>
              </a:rPr>
              <a:t>a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los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empleados </a:t>
            </a:r>
            <a:r>
              <a:rPr dirty="0" sz="1600" spc="-4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existentes.</a:t>
            </a:r>
            <a:endParaRPr sz="1600">
              <a:latin typeface="Lucida Sans Unicode"/>
              <a:cs typeface="Lucida Sans Unicode"/>
            </a:endParaRPr>
          </a:p>
          <a:p>
            <a:pPr marL="5441950" marR="789940" indent="-457200">
              <a:lnSpc>
                <a:spcPct val="120000"/>
              </a:lnSpc>
              <a:spcBef>
                <a:spcPts val="1050"/>
              </a:spcBef>
              <a:buAutoNum type="arabicPeriod" startAt="3"/>
              <a:tabLst>
                <a:tab pos="5240655" algn="l"/>
              </a:tabLst>
            </a:pPr>
            <a:r>
              <a:rPr dirty="0" sz="1800" spc="-25" b="1">
                <a:solidFill>
                  <a:srgbClr val="0B582D"/>
                </a:solidFill>
                <a:latin typeface="Arial"/>
                <a:cs typeface="Arial"/>
              </a:rPr>
              <a:t>CRM </a:t>
            </a:r>
            <a:r>
              <a:rPr dirty="0" sz="1800" spc="50" b="1">
                <a:solidFill>
                  <a:srgbClr val="0B582D"/>
                </a:solidFill>
                <a:latin typeface="Arial"/>
                <a:cs typeface="Arial"/>
              </a:rPr>
              <a:t>mejorado</a:t>
            </a:r>
            <a:r>
              <a:rPr dirty="0" sz="1800" spc="50">
                <a:latin typeface="Lucida Sans Unicode"/>
                <a:cs typeface="Lucida Sans Unicode"/>
              </a:rPr>
              <a:t>: </a:t>
            </a:r>
            <a:r>
              <a:rPr dirty="0" sz="1800" spc="-30">
                <a:latin typeface="Lucida Sans Unicode"/>
                <a:cs typeface="Lucida Sans Unicode"/>
              </a:rPr>
              <a:t>Los </a:t>
            </a:r>
            <a:r>
              <a:rPr dirty="0" sz="1800" spc="-20">
                <a:latin typeface="Lucida Sans Unicode"/>
                <a:cs typeface="Lucida Sans Unicode"/>
              </a:rPr>
              <a:t>empleados </a:t>
            </a:r>
            <a:r>
              <a:rPr dirty="0" sz="1800" spc="-35">
                <a:latin typeface="Lucida Sans Unicode"/>
                <a:cs typeface="Lucida Sans Unicode"/>
              </a:rPr>
              <a:t>felices </a:t>
            </a:r>
            <a:r>
              <a:rPr dirty="0" sz="1800" spc="-30">
                <a:latin typeface="Lucida Sans Unicode"/>
                <a:cs typeface="Lucida Sans Unicode"/>
              </a:rPr>
              <a:t>son </a:t>
            </a:r>
            <a:r>
              <a:rPr dirty="0" sz="1800" spc="-45">
                <a:latin typeface="Lucida Sans Unicode"/>
                <a:cs typeface="Lucida Sans Unicode"/>
              </a:rPr>
              <a:t>los </a:t>
            </a:r>
            <a:r>
              <a:rPr dirty="0" sz="1800" spc="-4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mejores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embajadores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su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marca.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Si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5">
                <a:latin typeface="Lucida Sans Unicode"/>
                <a:cs typeface="Lucida Sans Unicode"/>
              </a:rPr>
              <a:t>los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tratas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bien, </a:t>
            </a:r>
            <a:r>
              <a:rPr dirty="0" sz="1800" spc="-10">
                <a:latin typeface="Lucida Sans Unicode"/>
                <a:cs typeface="Lucida Sans Unicode"/>
              </a:rPr>
              <a:t>esa </a:t>
            </a:r>
            <a:r>
              <a:rPr dirty="0" sz="1800" spc="-5">
                <a:latin typeface="Lucida Sans Unicode"/>
                <a:cs typeface="Lucida Sans Unicode"/>
              </a:rPr>
              <a:t>energía </a:t>
            </a:r>
            <a:r>
              <a:rPr dirty="0" sz="1800" spc="-30">
                <a:latin typeface="Lucida Sans Unicode"/>
                <a:cs typeface="Lucida Sans Unicode"/>
              </a:rPr>
              <a:t>positiva </a:t>
            </a:r>
            <a:r>
              <a:rPr dirty="0" sz="1800" spc="-25">
                <a:latin typeface="Lucida Sans Unicode"/>
                <a:cs typeface="Lucida Sans Unicode"/>
              </a:rPr>
              <a:t>se </a:t>
            </a:r>
            <a:r>
              <a:rPr dirty="0" sz="1800" spc="-20">
                <a:latin typeface="Lucida Sans Unicode"/>
                <a:cs typeface="Lucida Sans Unicode"/>
              </a:rPr>
              <a:t>transmitirá </a:t>
            </a:r>
            <a:r>
              <a:rPr dirty="0" sz="1800" spc="15">
                <a:latin typeface="Lucida Sans Unicode"/>
                <a:cs typeface="Lucida Sans Unicode"/>
              </a:rPr>
              <a:t>a </a:t>
            </a:r>
            <a:r>
              <a:rPr dirty="0" sz="1800" spc="-30">
                <a:latin typeface="Lucida Sans Unicode"/>
                <a:cs typeface="Lucida Sans Unicode"/>
              </a:rPr>
              <a:t>tus </a:t>
            </a:r>
            <a:r>
              <a:rPr dirty="0" sz="1800" spc="-25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clientes.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700" spc="-15">
                <a:solidFill>
                  <a:srgbClr val="0B582D"/>
                </a:solidFill>
                <a:latin typeface="Lucida Sans Unicode"/>
                <a:cs typeface="Lucida Sans Unicode"/>
              </a:rPr>
              <a:t>Fuente:</a:t>
            </a:r>
            <a:r>
              <a:rPr dirty="0" sz="1700" spc="-15">
                <a:solidFill>
                  <a:srgbClr val="86A56D"/>
                </a:solidFill>
                <a:latin typeface="Lucida Sans Unicode"/>
                <a:cs typeface="Lucida Sans Unicode"/>
                <a:hlinkClick r:id="rId2"/>
              </a:rPr>
              <a:t>empleado</a:t>
            </a:r>
            <a:r>
              <a:rPr dirty="0" sz="1700" spc="-105">
                <a:solidFill>
                  <a:srgbClr val="86A56D"/>
                </a:solid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sz="1700" spc="-25">
                <a:solidFill>
                  <a:srgbClr val="86A56D"/>
                </a:solidFill>
                <a:latin typeface="Lucida Sans Unicode"/>
                <a:cs typeface="Lucida Sans Unicode"/>
                <a:hlinkClick r:id="rId2"/>
              </a:rPr>
              <a:t>bien</a:t>
            </a:r>
            <a:r>
              <a:rPr dirty="0" u="sng" sz="17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ser:</a:t>
            </a:r>
            <a:r>
              <a:rPr dirty="0" u="sng" sz="1700" spc="-10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3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Cuidar</a:t>
            </a:r>
            <a:r>
              <a:rPr dirty="0" u="sng" sz="1700" spc="-10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1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de</a:t>
            </a:r>
            <a:r>
              <a:rPr dirty="0" u="sng" sz="1700" spc="-1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tu</a:t>
            </a:r>
            <a:r>
              <a:rPr dirty="0" u="sng" sz="1700" spc="-10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7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gente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1" y="1908048"/>
            <a:ext cx="12167870" cy="4020820"/>
            <a:chOff x="12191" y="1908048"/>
            <a:chExt cx="12167870" cy="4020820"/>
          </a:xfrm>
        </p:grpSpPr>
        <p:sp>
          <p:nvSpPr>
            <p:cNvPr id="3" name="object 3"/>
            <p:cNvSpPr/>
            <p:nvPr/>
          </p:nvSpPr>
          <p:spPr>
            <a:xfrm>
              <a:off x="12191" y="1908048"/>
              <a:ext cx="3042285" cy="4020820"/>
            </a:xfrm>
            <a:custGeom>
              <a:avLst/>
              <a:gdLst/>
              <a:ahLst/>
              <a:cxnLst/>
              <a:rect l="l" t="t" r="r" b="b"/>
              <a:pathLst>
                <a:path w="3042285" h="4020820">
                  <a:moveTo>
                    <a:pt x="3041904" y="0"/>
                  </a:moveTo>
                  <a:lnTo>
                    <a:pt x="0" y="0"/>
                  </a:lnTo>
                  <a:lnTo>
                    <a:pt x="0" y="4020312"/>
                  </a:lnTo>
                  <a:lnTo>
                    <a:pt x="3041904" y="4020312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54096" y="1908048"/>
              <a:ext cx="3042285" cy="4020820"/>
            </a:xfrm>
            <a:custGeom>
              <a:avLst/>
              <a:gdLst/>
              <a:ahLst/>
              <a:cxnLst/>
              <a:rect l="l" t="t" r="r" b="b"/>
              <a:pathLst>
                <a:path w="3042285" h="4020820">
                  <a:moveTo>
                    <a:pt x="3041904" y="0"/>
                  </a:moveTo>
                  <a:lnTo>
                    <a:pt x="0" y="0"/>
                  </a:lnTo>
                  <a:lnTo>
                    <a:pt x="0" y="4020312"/>
                  </a:lnTo>
                  <a:lnTo>
                    <a:pt x="3041904" y="4020312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629F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96000" y="1908048"/>
              <a:ext cx="3042285" cy="4020820"/>
            </a:xfrm>
            <a:custGeom>
              <a:avLst/>
              <a:gdLst/>
              <a:ahLst/>
              <a:cxnLst/>
              <a:rect l="l" t="t" r="r" b="b"/>
              <a:pathLst>
                <a:path w="3042284" h="4020820">
                  <a:moveTo>
                    <a:pt x="3041904" y="0"/>
                  </a:moveTo>
                  <a:lnTo>
                    <a:pt x="0" y="0"/>
                  </a:lnTo>
                  <a:lnTo>
                    <a:pt x="0" y="4020312"/>
                  </a:lnTo>
                  <a:lnTo>
                    <a:pt x="3041904" y="4020312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468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137903" y="1908048"/>
              <a:ext cx="3042285" cy="4020820"/>
            </a:xfrm>
            <a:custGeom>
              <a:avLst/>
              <a:gdLst/>
              <a:ahLst/>
              <a:cxnLst/>
              <a:rect l="l" t="t" r="r" b="b"/>
              <a:pathLst>
                <a:path w="3042284" h="4020820">
                  <a:moveTo>
                    <a:pt x="3041904" y="0"/>
                  </a:moveTo>
                  <a:lnTo>
                    <a:pt x="0" y="0"/>
                  </a:lnTo>
                  <a:lnTo>
                    <a:pt x="0" y="4020312"/>
                  </a:lnTo>
                  <a:lnTo>
                    <a:pt x="3041904" y="4020312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60931" y="2964180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39" h="332739">
                  <a:moveTo>
                    <a:pt x="166115" y="0"/>
                  </a:moveTo>
                  <a:lnTo>
                    <a:pt x="157480" y="508"/>
                  </a:lnTo>
                  <a:lnTo>
                    <a:pt x="149225" y="1016"/>
                  </a:lnTo>
                  <a:lnTo>
                    <a:pt x="108839" y="10287"/>
                  </a:lnTo>
                  <a:lnTo>
                    <a:pt x="101727" y="13335"/>
                  </a:lnTo>
                  <a:lnTo>
                    <a:pt x="94106" y="16383"/>
                  </a:lnTo>
                  <a:lnTo>
                    <a:pt x="86868" y="19939"/>
                  </a:lnTo>
                  <a:lnTo>
                    <a:pt x="80264" y="24003"/>
                  </a:lnTo>
                  <a:lnTo>
                    <a:pt x="73152" y="28575"/>
                  </a:lnTo>
                  <a:lnTo>
                    <a:pt x="66929" y="33274"/>
                  </a:lnTo>
                  <a:lnTo>
                    <a:pt x="60325" y="37846"/>
                  </a:lnTo>
                  <a:lnTo>
                    <a:pt x="54737" y="43434"/>
                  </a:lnTo>
                  <a:lnTo>
                    <a:pt x="48514" y="48514"/>
                  </a:lnTo>
                  <a:lnTo>
                    <a:pt x="43434" y="54737"/>
                  </a:lnTo>
                  <a:lnTo>
                    <a:pt x="37846" y="60325"/>
                  </a:lnTo>
                  <a:lnTo>
                    <a:pt x="33274" y="66929"/>
                  </a:lnTo>
                  <a:lnTo>
                    <a:pt x="28575" y="73152"/>
                  </a:lnTo>
                  <a:lnTo>
                    <a:pt x="24003" y="80264"/>
                  </a:lnTo>
                  <a:lnTo>
                    <a:pt x="19939" y="86868"/>
                  </a:lnTo>
                  <a:lnTo>
                    <a:pt x="16383" y="94107"/>
                  </a:lnTo>
                  <a:lnTo>
                    <a:pt x="13334" y="101727"/>
                  </a:lnTo>
                  <a:lnTo>
                    <a:pt x="10287" y="108839"/>
                  </a:lnTo>
                  <a:lnTo>
                    <a:pt x="1015" y="149225"/>
                  </a:lnTo>
                  <a:lnTo>
                    <a:pt x="0" y="166116"/>
                  </a:lnTo>
                  <a:lnTo>
                    <a:pt x="5080" y="207518"/>
                  </a:lnTo>
                  <a:lnTo>
                    <a:pt x="13334" y="230505"/>
                  </a:lnTo>
                  <a:lnTo>
                    <a:pt x="16383" y="238125"/>
                  </a:lnTo>
                  <a:lnTo>
                    <a:pt x="19939" y="245364"/>
                  </a:lnTo>
                  <a:lnTo>
                    <a:pt x="24003" y="251968"/>
                  </a:lnTo>
                  <a:lnTo>
                    <a:pt x="28575" y="259080"/>
                  </a:lnTo>
                  <a:lnTo>
                    <a:pt x="33274" y="265303"/>
                  </a:lnTo>
                  <a:lnTo>
                    <a:pt x="37846" y="271907"/>
                  </a:lnTo>
                  <a:lnTo>
                    <a:pt x="43434" y="277495"/>
                  </a:lnTo>
                  <a:lnTo>
                    <a:pt x="48514" y="283718"/>
                  </a:lnTo>
                  <a:lnTo>
                    <a:pt x="54737" y="288798"/>
                  </a:lnTo>
                  <a:lnTo>
                    <a:pt x="60325" y="294386"/>
                  </a:lnTo>
                  <a:lnTo>
                    <a:pt x="66929" y="298958"/>
                  </a:lnTo>
                  <a:lnTo>
                    <a:pt x="73152" y="303530"/>
                  </a:lnTo>
                  <a:lnTo>
                    <a:pt x="80264" y="308229"/>
                  </a:lnTo>
                  <a:lnTo>
                    <a:pt x="86868" y="312293"/>
                  </a:lnTo>
                  <a:lnTo>
                    <a:pt x="94106" y="315849"/>
                  </a:lnTo>
                  <a:lnTo>
                    <a:pt x="101727" y="318897"/>
                  </a:lnTo>
                  <a:lnTo>
                    <a:pt x="108839" y="321945"/>
                  </a:lnTo>
                  <a:lnTo>
                    <a:pt x="149225" y="331216"/>
                  </a:lnTo>
                  <a:lnTo>
                    <a:pt x="166115" y="332232"/>
                  </a:lnTo>
                  <a:lnTo>
                    <a:pt x="207518" y="327152"/>
                  </a:lnTo>
                  <a:lnTo>
                    <a:pt x="230505" y="318897"/>
                  </a:lnTo>
                  <a:lnTo>
                    <a:pt x="238125" y="315849"/>
                  </a:lnTo>
                  <a:lnTo>
                    <a:pt x="245364" y="312293"/>
                  </a:lnTo>
                  <a:lnTo>
                    <a:pt x="251968" y="308229"/>
                  </a:lnTo>
                  <a:lnTo>
                    <a:pt x="259080" y="303530"/>
                  </a:lnTo>
                  <a:lnTo>
                    <a:pt x="265303" y="298958"/>
                  </a:lnTo>
                  <a:lnTo>
                    <a:pt x="271906" y="294386"/>
                  </a:lnTo>
                  <a:lnTo>
                    <a:pt x="277494" y="288798"/>
                  </a:lnTo>
                  <a:lnTo>
                    <a:pt x="283718" y="283718"/>
                  </a:lnTo>
                  <a:lnTo>
                    <a:pt x="288798" y="277495"/>
                  </a:lnTo>
                  <a:lnTo>
                    <a:pt x="294386" y="271907"/>
                  </a:lnTo>
                  <a:lnTo>
                    <a:pt x="298957" y="265303"/>
                  </a:lnTo>
                  <a:lnTo>
                    <a:pt x="303530" y="259080"/>
                  </a:lnTo>
                  <a:lnTo>
                    <a:pt x="308229" y="251968"/>
                  </a:lnTo>
                  <a:lnTo>
                    <a:pt x="312293" y="245364"/>
                  </a:lnTo>
                  <a:lnTo>
                    <a:pt x="315849" y="238125"/>
                  </a:lnTo>
                  <a:lnTo>
                    <a:pt x="318897" y="230505"/>
                  </a:lnTo>
                  <a:lnTo>
                    <a:pt x="321944" y="223393"/>
                  </a:lnTo>
                  <a:lnTo>
                    <a:pt x="331216" y="183007"/>
                  </a:lnTo>
                  <a:lnTo>
                    <a:pt x="332231" y="166116"/>
                  </a:lnTo>
                  <a:lnTo>
                    <a:pt x="327151" y="124714"/>
                  </a:lnTo>
                  <a:lnTo>
                    <a:pt x="318897" y="101727"/>
                  </a:lnTo>
                  <a:lnTo>
                    <a:pt x="315849" y="94107"/>
                  </a:lnTo>
                  <a:lnTo>
                    <a:pt x="312293" y="86868"/>
                  </a:lnTo>
                  <a:lnTo>
                    <a:pt x="308229" y="80264"/>
                  </a:lnTo>
                  <a:lnTo>
                    <a:pt x="303530" y="73152"/>
                  </a:lnTo>
                  <a:lnTo>
                    <a:pt x="298957" y="66929"/>
                  </a:lnTo>
                  <a:lnTo>
                    <a:pt x="294386" y="60325"/>
                  </a:lnTo>
                  <a:lnTo>
                    <a:pt x="288798" y="54737"/>
                  </a:lnTo>
                  <a:lnTo>
                    <a:pt x="283718" y="48514"/>
                  </a:lnTo>
                  <a:lnTo>
                    <a:pt x="277494" y="43434"/>
                  </a:lnTo>
                  <a:lnTo>
                    <a:pt x="271906" y="37846"/>
                  </a:lnTo>
                  <a:lnTo>
                    <a:pt x="265303" y="33274"/>
                  </a:lnTo>
                  <a:lnTo>
                    <a:pt x="259080" y="28575"/>
                  </a:lnTo>
                  <a:lnTo>
                    <a:pt x="251968" y="24003"/>
                  </a:lnTo>
                  <a:lnTo>
                    <a:pt x="245364" y="19939"/>
                  </a:lnTo>
                  <a:lnTo>
                    <a:pt x="238125" y="16383"/>
                  </a:lnTo>
                  <a:lnTo>
                    <a:pt x="230505" y="13335"/>
                  </a:lnTo>
                  <a:lnTo>
                    <a:pt x="223393" y="10287"/>
                  </a:lnTo>
                  <a:lnTo>
                    <a:pt x="183006" y="1016"/>
                  </a:lnTo>
                  <a:lnTo>
                    <a:pt x="166115" y="0"/>
                  </a:lnTo>
                  <a:close/>
                </a:path>
                <a:path w="332739" h="332739">
                  <a:moveTo>
                    <a:pt x="167640" y="310896"/>
                  </a:moveTo>
                  <a:lnTo>
                    <a:pt x="159893" y="310896"/>
                  </a:lnTo>
                  <a:lnTo>
                    <a:pt x="152781" y="309880"/>
                  </a:lnTo>
                  <a:lnTo>
                    <a:pt x="110617" y="299085"/>
                  </a:lnTo>
                  <a:lnTo>
                    <a:pt x="104521" y="296545"/>
                  </a:lnTo>
                  <a:lnTo>
                    <a:pt x="97790" y="292862"/>
                  </a:lnTo>
                  <a:lnTo>
                    <a:pt x="91693" y="289814"/>
                  </a:lnTo>
                  <a:lnTo>
                    <a:pt x="85979" y="285750"/>
                  </a:lnTo>
                  <a:lnTo>
                    <a:pt x="80390" y="281559"/>
                  </a:lnTo>
                  <a:lnTo>
                    <a:pt x="74803" y="277495"/>
                  </a:lnTo>
                  <a:lnTo>
                    <a:pt x="69596" y="272923"/>
                  </a:lnTo>
                  <a:lnTo>
                    <a:pt x="64515" y="267716"/>
                  </a:lnTo>
                  <a:lnTo>
                    <a:pt x="59309" y="262636"/>
                  </a:lnTo>
                  <a:lnTo>
                    <a:pt x="54737" y="257429"/>
                  </a:lnTo>
                  <a:lnTo>
                    <a:pt x="50546" y="251841"/>
                  </a:lnTo>
                  <a:lnTo>
                    <a:pt x="46481" y="246253"/>
                  </a:lnTo>
                  <a:lnTo>
                    <a:pt x="42418" y="240537"/>
                  </a:lnTo>
                  <a:lnTo>
                    <a:pt x="39370" y="234442"/>
                  </a:lnTo>
                  <a:lnTo>
                    <a:pt x="35687" y="227711"/>
                  </a:lnTo>
                  <a:lnTo>
                    <a:pt x="33146" y="221615"/>
                  </a:lnTo>
                  <a:lnTo>
                    <a:pt x="30099" y="214884"/>
                  </a:lnTo>
                  <a:lnTo>
                    <a:pt x="28067" y="208280"/>
                  </a:lnTo>
                  <a:lnTo>
                    <a:pt x="26034" y="201041"/>
                  </a:lnTo>
                  <a:lnTo>
                    <a:pt x="24384" y="193802"/>
                  </a:lnTo>
                  <a:lnTo>
                    <a:pt x="22859" y="186690"/>
                  </a:lnTo>
                  <a:lnTo>
                    <a:pt x="22352" y="179450"/>
                  </a:lnTo>
                  <a:lnTo>
                    <a:pt x="21336" y="172339"/>
                  </a:lnTo>
                  <a:lnTo>
                    <a:pt x="21336" y="164592"/>
                  </a:lnTo>
                  <a:lnTo>
                    <a:pt x="21336" y="156845"/>
                  </a:lnTo>
                  <a:lnTo>
                    <a:pt x="22352" y="149733"/>
                  </a:lnTo>
                  <a:lnTo>
                    <a:pt x="33146" y="107569"/>
                  </a:lnTo>
                  <a:lnTo>
                    <a:pt x="35687" y="101473"/>
                  </a:lnTo>
                  <a:lnTo>
                    <a:pt x="39370" y="94742"/>
                  </a:lnTo>
                  <a:lnTo>
                    <a:pt x="42418" y="88646"/>
                  </a:lnTo>
                  <a:lnTo>
                    <a:pt x="46481" y="82931"/>
                  </a:lnTo>
                  <a:lnTo>
                    <a:pt x="50546" y="77343"/>
                  </a:lnTo>
                  <a:lnTo>
                    <a:pt x="54737" y="71755"/>
                  </a:lnTo>
                  <a:lnTo>
                    <a:pt x="59309" y="66548"/>
                  </a:lnTo>
                  <a:lnTo>
                    <a:pt x="64515" y="61468"/>
                  </a:lnTo>
                  <a:lnTo>
                    <a:pt x="69596" y="56261"/>
                  </a:lnTo>
                  <a:lnTo>
                    <a:pt x="97790" y="36322"/>
                  </a:lnTo>
                  <a:lnTo>
                    <a:pt x="104521" y="32639"/>
                  </a:lnTo>
                  <a:lnTo>
                    <a:pt x="110617" y="30099"/>
                  </a:lnTo>
                  <a:lnTo>
                    <a:pt x="117348" y="27050"/>
                  </a:lnTo>
                  <a:lnTo>
                    <a:pt x="123952" y="25019"/>
                  </a:lnTo>
                  <a:lnTo>
                    <a:pt x="131190" y="22987"/>
                  </a:lnTo>
                  <a:lnTo>
                    <a:pt x="138430" y="21336"/>
                  </a:lnTo>
                  <a:lnTo>
                    <a:pt x="145542" y="19812"/>
                  </a:lnTo>
                  <a:lnTo>
                    <a:pt x="152781" y="19304"/>
                  </a:lnTo>
                  <a:lnTo>
                    <a:pt x="159893" y="18287"/>
                  </a:lnTo>
                  <a:lnTo>
                    <a:pt x="167640" y="18287"/>
                  </a:lnTo>
                  <a:lnTo>
                    <a:pt x="175387" y="18287"/>
                  </a:lnTo>
                  <a:lnTo>
                    <a:pt x="182499" y="19304"/>
                  </a:lnTo>
                  <a:lnTo>
                    <a:pt x="224662" y="30099"/>
                  </a:lnTo>
                  <a:lnTo>
                    <a:pt x="230759" y="32639"/>
                  </a:lnTo>
                  <a:lnTo>
                    <a:pt x="237490" y="36322"/>
                  </a:lnTo>
                  <a:lnTo>
                    <a:pt x="243586" y="39370"/>
                  </a:lnTo>
                  <a:lnTo>
                    <a:pt x="249301" y="43434"/>
                  </a:lnTo>
                  <a:lnTo>
                    <a:pt x="254889" y="47498"/>
                  </a:lnTo>
                  <a:lnTo>
                    <a:pt x="260477" y="51689"/>
                  </a:lnTo>
                  <a:lnTo>
                    <a:pt x="265684" y="56261"/>
                  </a:lnTo>
                  <a:lnTo>
                    <a:pt x="270763" y="61468"/>
                  </a:lnTo>
                  <a:lnTo>
                    <a:pt x="275970" y="66548"/>
                  </a:lnTo>
                  <a:lnTo>
                    <a:pt x="295910" y="94742"/>
                  </a:lnTo>
                  <a:lnTo>
                    <a:pt x="299593" y="101473"/>
                  </a:lnTo>
                  <a:lnTo>
                    <a:pt x="302132" y="107569"/>
                  </a:lnTo>
                  <a:lnTo>
                    <a:pt x="305181" y="114300"/>
                  </a:lnTo>
                  <a:lnTo>
                    <a:pt x="307213" y="120904"/>
                  </a:lnTo>
                  <a:lnTo>
                    <a:pt x="309244" y="128143"/>
                  </a:lnTo>
                  <a:lnTo>
                    <a:pt x="310895" y="135382"/>
                  </a:lnTo>
                  <a:lnTo>
                    <a:pt x="312419" y="142494"/>
                  </a:lnTo>
                  <a:lnTo>
                    <a:pt x="312928" y="149733"/>
                  </a:lnTo>
                  <a:lnTo>
                    <a:pt x="313944" y="156845"/>
                  </a:lnTo>
                  <a:lnTo>
                    <a:pt x="313944" y="164592"/>
                  </a:lnTo>
                  <a:lnTo>
                    <a:pt x="313944" y="172339"/>
                  </a:lnTo>
                  <a:lnTo>
                    <a:pt x="312928" y="179450"/>
                  </a:lnTo>
                  <a:lnTo>
                    <a:pt x="302132" y="221615"/>
                  </a:lnTo>
                  <a:lnTo>
                    <a:pt x="299593" y="227711"/>
                  </a:lnTo>
                  <a:lnTo>
                    <a:pt x="295910" y="234442"/>
                  </a:lnTo>
                  <a:lnTo>
                    <a:pt x="292862" y="240537"/>
                  </a:lnTo>
                  <a:lnTo>
                    <a:pt x="288798" y="246253"/>
                  </a:lnTo>
                  <a:lnTo>
                    <a:pt x="284734" y="251841"/>
                  </a:lnTo>
                  <a:lnTo>
                    <a:pt x="280543" y="257429"/>
                  </a:lnTo>
                  <a:lnTo>
                    <a:pt x="275970" y="262636"/>
                  </a:lnTo>
                  <a:lnTo>
                    <a:pt x="270763" y="267716"/>
                  </a:lnTo>
                  <a:lnTo>
                    <a:pt x="265684" y="272923"/>
                  </a:lnTo>
                  <a:lnTo>
                    <a:pt x="260477" y="277495"/>
                  </a:lnTo>
                  <a:lnTo>
                    <a:pt x="254889" y="281559"/>
                  </a:lnTo>
                  <a:lnTo>
                    <a:pt x="249301" y="285750"/>
                  </a:lnTo>
                  <a:lnTo>
                    <a:pt x="243586" y="289814"/>
                  </a:lnTo>
                  <a:lnTo>
                    <a:pt x="237490" y="292862"/>
                  </a:lnTo>
                  <a:lnTo>
                    <a:pt x="230759" y="296545"/>
                  </a:lnTo>
                  <a:lnTo>
                    <a:pt x="224662" y="299085"/>
                  </a:lnTo>
                  <a:lnTo>
                    <a:pt x="217931" y="302133"/>
                  </a:lnTo>
                  <a:lnTo>
                    <a:pt x="211328" y="304165"/>
                  </a:lnTo>
                  <a:lnTo>
                    <a:pt x="204089" y="306197"/>
                  </a:lnTo>
                  <a:lnTo>
                    <a:pt x="196850" y="307848"/>
                  </a:lnTo>
                  <a:lnTo>
                    <a:pt x="189737" y="309372"/>
                  </a:lnTo>
                  <a:lnTo>
                    <a:pt x="182499" y="309880"/>
                  </a:lnTo>
                  <a:lnTo>
                    <a:pt x="175387" y="310896"/>
                  </a:lnTo>
                  <a:lnTo>
                    <a:pt x="167640" y="310896"/>
                  </a:lnTo>
                  <a:close/>
                </a:path>
                <a:path w="332739" h="332739">
                  <a:moveTo>
                    <a:pt x="167640" y="73152"/>
                  </a:moveTo>
                  <a:lnTo>
                    <a:pt x="167640" y="170053"/>
                  </a:lnTo>
                  <a:lnTo>
                    <a:pt x="213359" y="216408"/>
                  </a:lnTo>
                </a:path>
                <a:path w="332739" h="332739">
                  <a:moveTo>
                    <a:pt x="167640" y="42672"/>
                  </a:moveTo>
                  <a:lnTo>
                    <a:pt x="167640" y="1828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55419" y="300380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55419" y="3003804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0" y="0"/>
                  </a:moveTo>
                  <a:lnTo>
                    <a:pt x="12192" y="2133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00555" y="30556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82267" y="3055620"/>
              <a:ext cx="40005" cy="73660"/>
            </a:xfrm>
            <a:custGeom>
              <a:avLst/>
              <a:gdLst/>
              <a:ahLst/>
              <a:cxnLst/>
              <a:rect l="l" t="t" r="r" b="b"/>
              <a:pathLst>
                <a:path w="40005" h="73660">
                  <a:moveTo>
                    <a:pt x="18287" y="0"/>
                  </a:moveTo>
                  <a:lnTo>
                    <a:pt x="39623" y="12191"/>
                  </a:lnTo>
                </a:path>
                <a:path w="40005" h="73660">
                  <a:moveTo>
                    <a:pt x="0" y="73151"/>
                  </a:moveTo>
                  <a:lnTo>
                    <a:pt x="24384" y="73151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00555" y="32019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00555" y="3189732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09" h="67310">
                  <a:moveTo>
                    <a:pt x="0" y="12191"/>
                  </a:moveTo>
                  <a:lnTo>
                    <a:pt x="21335" y="0"/>
                  </a:lnTo>
                </a:path>
                <a:path w="67309" h="67310">
                  <a:moveTo>
                    <a:pt x="54863" y="67055"/>
                  </a:moveTo>
                  <a:lnTo>
                    <a:pt x="67056" y="4571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55419" y="32567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28572" y="3235452"/>
              <a:ext cx="73660" cy="40005"/>
            </a:xfrm>
            <a:custGeom>
              <a:avLst/>
              <a:gdLst/>
              <a:ahLst/>
              <a:cxnLst/>
              <a:rect l="l" t="t" r="r" b="b"/>
              <a:pathLst>
                <a:path w="73659" h="40004">
                  <a:moveTo>
                    <a:pt x="0" y="15239"/>
                  </a:moveTo>
                  <a:lnTo>
                    <a:pt x="0" y="39624"/>
                  </a:lnTo>
                </a:path>
                <a:path w="73659" h="40004">
                  <a:moveTo>
                    <a:pt x="73152" y="21336"/>
                  </a:moveTo>
                  <a:lnTo>
                    <a:pt x="60959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01724" y="325678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32203" y="3189732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89" h="12700">
                  <a:moveTo>
                    <a:pt x="21335" y="1219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53540" y="32019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32203" y="3055620"/>
              <a:ext cx="43180" cy="73660"/>
            </a:xfrm>
            <a:custGeom>
              <a:avLst/>
              <a:gdLst/>
              <a:ahLst/>
              <a:cxnLst/>
              <a:rect l="l" t="t" r="r" b="b"/>
              <a:pathLst>
                <a:path w="43180" h="73660">
                  <a:moveTo>
                    <a:pt x="42671" y="73151"/>
                  </a:moveTo>
                  <a:lnTo>
                    <a:pt x="15239" y="73151"/>
                  </a:lnTo>
                </a:path>
                <a:path w="43180" h="73660">
                  <a:moveTo>
                    <a:pt x="0" y="12191"/>
                  </a:moveTo>
                  <a:lnTo>
                    <a:pt x="2133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653540" y="305562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89531" y="3003804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89">
                  <a:moveTo>
                    <a:pt x="12192" y="0"/>
                  </a:moveTo>
                  <a:lnTo>
                    <a:pt x="0" y="2133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01724" y="300380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24171" y="2976372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60019" y="0"/>
                  </a:moveTo>
                  <a:lnTo>
                    <a:pt x="151891" y="0"/>
                  </a:lnTo>
                  <a:lnTo>
                    <a:pt x="143637" y="1015"/>
                  </a:lnTo>
                  <a:lnTo>
                    <a:pt x="104775" y="9778"/>
                  </a:lnTo>
                  <a:lnTo>
                    <a:pt x="97662" y="12826"/>
                  </a:lnTo>
                  <a:lnTo>
                    <a:pt x="90550" y="15875"/>
                  </a:lnTo>
                  <a:lnTo>
                    <a:pt x="83819" y="19430"/>
                  </a:lnTo>
                  <a:lnTo>
                    <a:pt x="77215" y="22987"/>
                  </a:lnTo>
                  <a:lnTo>
                    <a:pt x="70612" y="27050"/>
                  </a:lnTo>
                  <a:lnTo>
                    <a:pt x="64388" y="31750"/>
                  </a:lnTo>
                  <a:lnTo>
                    <a:pt x="58292" y="36322"/>
                  </a:lnTo>
                  <a:lnTo>
                    <a:pt x="31750" y="64388"/>
                  </a:lnTo>
                  <a:lnTo>
                    <a:pt x="27177" y="70485"/>
                  </a:lnTo>
                  <a:lnTo>
                    <a:pt x="22987" y="77215"/>
                  </a:lnTo>
                  <a:lnTo>
                    <a:pt x="19430" y="83819"/>
                  </a:lnTo>
                  <a:lnTo>
                    <a:pt x="15875" y="90550"/>
                  </a:lnTo>
                  <a:lnTo>
                    <a:pt x="12826" y="97662"/>
                  </a:lnTo>
                  <a:lnTo>
                    <a:pt x="9778" y="104775"/>
                  </a:lnTo>
                  <a:lnTo>
                    <a:pt x="1015" y="143637"/>
                  </a:lnTo>
                  <a:lnTo>
                    <a:pt x="0" y="151891"/>
                  </a:lnTo>
                  <a:lnTo>
                    <a:pt x="0" y="160019"/>
                  </a:lnTo>
                  <a:lnTo>
                    <a:pt x="0" y="168148"/>
                  </a:lnTo>
                  <a:lnTo>
                    <a:pt x="1015" y="176402"/>
                  </a:lnTo>
                  <a:lnTo>
                    <a:pt x="9778" y="215264"/>
                  </a:lnTo>
                  <a:lnTo>
                    <a:pt x="12826" y="222376"/>
                  </a:lnTo>
                  <a:lnTo>
                    <a:pt x="15875" y="229488"/>
                  </a:lnTo>
                  <a:lnTo>
                    <a:pt x="36322" y="261747"/>
                  </a:lnTo>
                  <a:lnTo>
                    <a:pt x="64388" y="288289"/>
                  </a:lnTo>
                  <a:lnTo>
                    <a:pt x="70612" y="292988"/>
                  </a:lnTo>
                  <a:lnTo>
                    <a:pt x="77215" y="297052"/>
                  </a:lnTo>
                  <a:lnTo>
                    <a:pt x="83819" y="300608"/>
                  </a:lnTo>
                  <a:lnTo>
                    <a:pt x="90550" y="304164"/>
                  </a:lnTo>
                  <a:lnTo>
                    <a:pt x="97662" y="307213"/>
                  </a:lnTo>
                  <a:lnTo>
                    <a:pt x="104775" y="310261"/>
                  </a:lnTo>
                  <a:lnTo>
                    <a:pt x="143637" y="319024"/>
                  </a:lnTo>
                  <a:lnTo>
                    <a:pt x="151891" y="320039"/>
                  </a:lnTo>
                  <a:lnTo>
                    <a:pt x="160019" y="320039"/>
                  </a:lnTo>
                  <a:lnTo>
                    <a:pt x="168275" y="320039"/>
                  </a:lnTo>
                  <a:lnTo>
                    <a:pt x="176402" y="319024"/>
                  </a:lnTo>
                  <a:lnTo>
                    <a:pt x="215264" y="310261"/>
                  </a:lnTo>
                  <a:lnTo>
                    <a:pt x="222376" y="307213"/>
                  </a:lnTo>
                  <a:lnTo>
                    <a:pt x="229488" y="304164"/>
                  </a:lnTo>
                  <a:lnTo>
                    <a:pt x="236219" y="300608"/>
                  </a:lnTo>
                  <a:lnTo>
                    <a:pt x="242824" y="297052"/>
                  </a:lnTo>
                  <a:lnTo>
                    <a:pt x="249427" y="292988"/>
                  </a:lnTo>
                  <a:lnTo>
                    <a:pt x="255650" y="288289"/>
                  </a:lnTo>
                  <a:lnTo>
                    <a:pt x="261747" y="283717"/>
                  </a:lnTo>
                  <a:lnTo>
                    <a:pt x="288289" y="255650"/>
                  </a:lnTo>
                  <a:lnTo>
                    <a:pt x="292988" y="249427"/>
                  </a:lnTo>
                  <a:lnTo>
                    <a:pt x="297052" y="242824"/>
                  </a:lnTo>
                  <a:lnTo>
                    <a:pt x="300608" y="236219"/>
                  </a:lnTo>
                  <a:lnTo>
                    <a:pt x="304164" y="229488"/>
                  </a:lnTo>
                  <a:lnTo>
                    <a:pt x="307213" y="222376"/>
                  </a:lnTo>
                  <a:lnTo>
                    <a:pt x="310261" y="215264"/>
                  </a:lnTo>
                  <a:lnTo>
                    <a:pt x="319024" y="176402"/>
                  </a:lnTo>
                  <a:lnTo>
                    <a:pt x="320039" y="168148"/>
                  </a:lnTo>
                  <a:lnTo>
                    <a:pt x="320039" y="160019"/>
                  </a:lnTo>
                  <a:lnTo>
                    <a:pt x="320039" y="151891"/>
                  </a:lnTo>
                  <a:lnTo>
                    <a:pt x="319024" y="143637"/>
                  </a:lnTo>
                  <a:lnTo>
                    <a:pt x="310261" y="104775"/>
                  </a:lnTo>
                  <a:lnTo>
                    <a:pt x="307213" y="97662"/>
                  </a:lnTo>
                  <a:lnTo>
                    <a:pt x="304164" y="90550"/>
                  </a:lnTo>
                  <a:lnTo>
                    <a:pt x="300608" y="83819"/>
                  </a:lnTo>
                  <a:lnTo>
                    <a:pt x="297052" y="77215"/>
                  </a:lnTo>
                  <a:lnTo>
                    <a:pt x="292988" y="70485"/>
                  </a:lnTo>
                  <a:lnTo>
                    <a:pt x="288289" y="64388"/>
                  </a:lnTo>
                  <a:lnTo>
                    <a:pt x="283717" y="58292"/>
                  </a:lnTo>
                  <a:lnTo>
                    <a:pt x="255650" y="31750"/>
                  </a:lnTo>
                  <a:lnTo>
                    <a:pt x="249427" y="27050"/>
                  </a:lnTo>
                  <a:lnTo>
                    <a:pt x="242824" y="22987"/>
                  </a:lnTo>
                  <a:lnTo>
                    <a:pt x="236219" y="19430"/>
                  </a:lnTo>
                  <a:lnTo>
                    <a:pt x="229488" y="15875"/>
                  </a:lnTo>
                  <a:lnTo>
                    <a:pt x="222376" y="12826"/>
                  </a:lnTo>
                  <a:lnTo>
                    <a:pt x="215264" y="9778"/>
                  </a:lnTo>
                  <a:lnTo>
                    <a:pt x="176402" y="1015"/>
                  </a:lnTo>
                  <a:lnTo>
                    <a:pt x="168275" y="0"/>
                  </a:lnTo>
                  <a:lnTo>
                    <a:pt x="160019" y="0"/>
                  </a:lnTo>
                </a:path>
                <a:path w="320039" h="320039">
                  <a:moveTo>
                    <a:pt x="225551" y="140207"/>
                  </a:moveTo>
                  <a:lnTo>
                    <a:pt x="229107" y="140715"/>
                  </a:lnTo>
                  <a:lnTo>
                    <a:pt x="232663" y="141858"/>
                  </a:lnTo>
                  <a:lnTo>
                    <a:pt x="235712" y="144017"/>
                  </a:lnTo>
                  <a:lnTo>
                    <a:pt x="238760" y="146176"/>
                  </a:lnTo>
                  <a:lnTo>
                    <a:pt x="240791" y="149478"/>
                  </a:lnTo>
                  <a:lnTo>
                    <a:pt x="242315" y="153288"/>
                  </a:lnTo>
                  <a:lnTo>
                    <a:pt x="243331" y="157099"/>
                  </a:lnTo>
                  <a:lnTo>
                    <a:pt x="243839" y="161543"/>
                  </a:lnTo>
                  <a:lnTo>
                    <a:pt x="225551" y="182879"/>
                  </a:lnTo>
                  <a:lnTo>
                    <a:pt x="207263" y="161543"/>
                  </a:lnTo>
                  <a:lnTo>
                    <a:pt x="215391" y="144017"/>
                  </a:lnTo>
                  <a:lnTo>
                    <a:pt x="218439" y="141858"/>
                  </a:lnTo>
                  <a:lnTo>
                    <a:pt x="221995" y="140715"/>
                  </a:lnTo>
                  <a:lnTo>
                    <a:pt x="225551" y="140207"/>
                  </a:lnTo>
                </a:path>
                <a:path w="320039" h="320039">
                  <a:moveTo>
                    <a:pt x="94487" y="182879"/>
                  </a:moveTo>
                  <a:lnTo>
                    <a:pt x="90931" y="182372"/>
                  </a:lnTo>
                  <a:lnTo>
                    <a:pt x="87375" y="181228"/>
                  </a:lnTo>
                  <a:lnTo>
                    <a:pt x="76200" y="161543"/>
                  </a:lnTo>
                  <a:lnTo>
                    <a:pt x="84327" y="144017"/>
                  </a:lnTo>
                  <a:lnTo>
                    <a:pt x="87375" y="141858"/>
                  </a:lnTo>
                  <a:lnTo>
                    <a:pt x="90931" y="140715"/>
                  </a:lnTo>
                  <a:lnTo>
                    <a:pt x="94487" y="140207"/>
                  </a:lnTo>
                  <a:lnTo>
                    <a:pt x="112775" y="161543"/>
                  </a:lnTo>
                  <a:lnTo>
                    <a:pt x="94487" y="182879"/>
                  </a:lnTo>
                </a:path>
                <a:path w="320039" h="320039">
                  <a:moveTo>
                    <a:pt x="155448" y="246887"/>
                  </a:moveTo>
                  <a:lnTo>
                    <a:pt x="240791" y="21945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5032" y="3246120"/>
              <a:ext cx="198120" cy="8839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02068" y="2955036"/>
              <a:ext cx="3423285" cy="326390"/>
            </a:xfrm>
            <a:custGeom>
              <a:avLst/>
              <a:gdLst/>
              <a:ahLst/>
              <a:cxnLst/>
              <a:rect l="l" t="t" r="r" b="b"/>
              <a:pathLst>
                <a:path w="3423284" h="326389">
                  <a:moveTo>
                    <a:pt x="376808" y="9143"/>
                  </a:moveTo>
                  <a:lnTo>
                    <a:pt x="10159" y="9143"/>
                  </a:lnTo>
                  <a:lnTo>
                    <a:pt x="8127" y="9143"/>
                  </a:lnTo>
                  <a:lnTo>
                    <a:pt x="6603" y="10160"/>
                  </a:lnTo>
                  <a:lnTo>
                    <a:pt x="4572" y="10667"/>
                  </a:lnTo>
                  <a:lnTo>
                    <a:pt x="3048" y="12191"/>
                  </a:lnTo>
                  <a:lnTo>
                    <a:pt x="2031" y="13715"/>
                  </a:lnTo>
                  <a:lnTo>
                    <a:pt x="1015" y="15239"/>
                  </a:lnTo>
                  <a:lnTo>
                    <a:pt x="507" y="17272"/>
                  </a:lnTo>
                  <a:lnTo>
                    <a:pt x="0" y="19303"/>
                  </a:lnTo>
                  <a:lnTo>
                    <a:pt x="0" y="279400"/>
                  </a:lnTo>
                  <a:lnTo>
                    <a:pt x="507" y="281431"/>
                  </a:lnTo>
                  <a:lnTo>
                    <a:pt x="1015" y="283463"/>
                  </a:lnTo>
                  <a:lnTo>
                    <a:pt x="2031" y="284988"/>
                  </a:lnTo>
                  <a:lnTo>
                    <a:pt x="3048" y="286512"/>
                  </a:lnTo>
                  <a:lnTo>
                    <a:pt x="4572" y="288036"/>
                  </a:lnTo>
                  <a:lnTo>
                    <a:pt x="6603" y="288543"/>
                  </a:lnTo>
                  <a:lnTo>
                    <a:pt x="8127" y="289560"/>
                  </a:lnTo>
                  <a:lnTo>
                    <a:pt x="10159" y="289560"/>
                  </a:lnTo>
                  <a:lnTo>
                    <a:pt x="376808" y="289560"/>
                  </a:lnTo>
                  <a:lnTo>
                    <a:pt x="378967" y="289560"/>
                  </a:lnTo>
                  <a:lnTo>
                    <a:pt x="380491" y="288543"/>
                  </a:lnTo>
                  <a:lnTo>
                    <a:pt x="382524" y="288036"/>
                  </a:lnTo>
                  <a:lnTo>
                    <a:pt x="384048" y="286512"/>
                  </a:lnTo>
                  <a:lnTo>
                    <a:pt x="385063" y="284988"/>
                  </a:lnTo>
                  <a:lnTo>
                    <a:pt x="386079" y="283463"/>
                  </a:lnTo>
                  <a:lnTo>
                    <a:pt x="386587" y="281431"/>
                  </a:lnTo>
                  <a:lnTo>
                    <a:pt x="387096" y="279400"/>
                  </a:lnTo>
                  <a:lnTo>
                    <a:pt x="387096" y="19303"/>
                  </a:lnTo>
                  <a:lnTo>
                    <a:pt x="386587" y="17272"/>
                  </a:lnTo>
                  <a:lnTo>
                    <a:pt x="386079" y="15239"/>
                  </a:lnTo>
                  <a:lnTo>
                    <a:pt x="385063" y="13715"/>
                  </a:lnTo>
                  <a:lnTo>
                    <a:pt x="384048" y="12191"/>
                  </a:lnTo>
                  <a:lnTo>
                    <a:pt x="382524" y="10667"/>
                  </a:lnTo>
                  <a:lnTo>
                    <a:pt x="380491" y="10160"/>
                  </a:lnTo>
                  <a:lnTo>
                    <a:pt x="378967" y="9143"/>
                  </a:lnTo>
                  <a:lnTo>
                    <a:pt x="376808" y="9143"/>
                  </a:lnTo>
                  <a:close/>
                </a:path>
                <a:path w="3423284" h="326389">
                  <a:moveTo>
                    <a:pt x="356488" y="259079"/>
                  </a:moveTo>
                  <a:lnTo>
                    <a:pt x="30606" y="259079"/>
                  </a:lnTo>
                  <a:lnTo>
                    <a:pt x="30606" y="39624"/>
                  </a:lnTo>
                  <a:lnTo>
                    <a:pt x="356488" y="39624"/>
                  </a:lnTo>
                  <a:lnTo>
                    <a:pt x="356488" y="259079"/>
                  </a:lnTo>
                  <a:close/>
                </a:path>
                <a:path w="3423284" h="326389">
                  <a:moveTo>
                    <a:pt x="3078479" y="121919"/>
                  </a:moveTo>
                  <a:lnTo>
                    <a:pt x="3078479" y="307848"/>
                  </a:lnTo>
                  <a:lnTo>
                    <a:pt x="3160776" y="307848"/>
                  </a:lnTo>
                  <a:lnTo>
                    <a:pt x="3160776" y="121919"/>
                  </a:lnTo>
                  <a:lnTo>
                    <a:pt x="3078479" y="121919"/>
                  </a:lnTo>
                  <a:close/>
                </a:path>
                <a:path w="3423284" h="326389">
                  <a:moveTo>
                    <a:pt x="3129026" y="172847"/>
                  </a:moveTo>
                  <a:lnTo>
                    <a:pt x="3125978" y="172338"/>
                  </a:lnTo>
                  <a:lnTo>
                    <a:pt x="3123437" y="171830"/>
                  </a:lnTo>
                  <a:lnTo>
                    <a:pt x="3114293" y="157987"/>
                  </a:lnTo>
                  <a:lnTo>
                    <a:pt x="3114802" y="154939"/>
                  </a:lnTo>
                  <a:lnTo>
                    <a:pt x="3115309" y="152273"/>
                  </a:lnTo>
                  <a:lnTo>
                    <a:pt x="3116833" y="149733"/>
                  </a:lnTo>
                  <a:lnTo>
                    <a:pt x="3118865" y="147700"/>
                  </a:lnTo>
                  <a:lnTo>
                    <a:pt x="3120898" y="145541"/>
                  </a:lnTo>
                  <a:lnTo>
                    <a:pt x="3123437" y="144525"/>
                  </a:lnTo>
                  <a:lnTo>
                    <a:pt x="3125978" y="143510"/>
                  </a:lnTo>
                  <a:lnTo>
                    <a:pt x="3129026" y="143001"/>
                  </a:lnTo>
                  <a:lnTo>
                    <a:pt x="3132074" y="143510"/>
                  </a:lnTo>
                  <a:lnTo>
                    <a:pt x="3134740" y="144525"/>
                  </a:lnTo>
                  <a:lnTo>
                    <a:pt x="3137280" y="145541"/>
                  </a:lnTo>
                  <a:lnTo>
                    <a:pt x="3139312" y="147700"/>
                  </a:lnTo>
                  <a:lnTo>
                    <a:pt x="3141345" y="149733"/>
                  </a:lnTo>
                  <a:lnTo>
                    <a:pt x="3142868" y="152273"/>
                  </a:lnTo>
                  <a:lnTo>
                    <a:pt x="3143377" y="154939"/>
                  </a:lnTo>
                  <a:lnTo>
                    <a:pt x="3143884" y="157987"/>
                  </a:lnTo>
                  <a:lnTo>
                    <a:pt x="3129026" y="172847"/>
                  </a:lnTo>
                  <a:close/>
                </a:path>
                <a:path w="3423284" h="326389">
                  <a:moveTo>
                    <a:pt x="3166872" y="282066"/>
                  </a:moveTo>
                  <a:lnTo>
                    <a:pt x="3198495" y="282066"/>
                  </a:lnTo>
                  <a:lnTo>
                    <a:pt x="3208654" y="287147"/>
                  </a:lnTo>
                  <a:lnTo>
                    <a:pt x="3222879" y="293369"/>
                  </a:lnTo>
                  <a:lnTo>
                    <a:pt x="3261613" y="308228"/>
                  </a:lnTo>
                  <a:lnTo>
                    <a:pt x="3305809" y="320421"/>
                  </a:lnTo>
                  <a:lnTo>
                    <a:pt x="3316478" y="323088"/>
                  </a:lnTo>
                  <a:lnTo>
                    <a:pt x="3327146" y="324612"/>
                  </a:lnTo>
                  <a:lnTo>
                    <a:pt x="3336925" y="325627"/>
                  </a:lnTo>
                  <a:lnTo>
                    <a:pt x="3346577" y="326136"/>
                  </a:lnTo>
                  <a:lnTo>
                    <a:pt x="3362832" y="326136"/>
                  </a:lnTo>
                  <a:lnTo>
                    <a:pt x="3371468" y="325627"/>
                  </a:lnTo>
                  <a:lnTo>
                    <a:pt x="3379597" y="324612"/>
                  </a:lnTo>
                  <a:lnTo>
                    <a:pt x="3386708" y="322579"/>
                  </a:lnTo>
                  <a:lnTo>
                    <a:pt x="3390264" y="321563"/>
                  </a:lnTo>
                  <a:lnTo>
                    <a:pt x="3401059" y="297434"/>
                  </a:lnTo>
                  <a:lnTo>
                    <a:pt x="3400552" y="293877"/>
                  </a:lnTo>
                  <a:lnTo>
                    <a:pt x="3399535" y="290702"/>
                  </a:lnTo>
                  <a:lnTo>
                    <a:pt x="3397377" y="287654"/>
                  </a:lnTo>
                  <a:lnTo>
                    <a:pt x="3394329" y="285114"/>
                  </a:lnTo>
                  <a:lnTo>
                    <a:pt x="3410204" y="251713"/>
                  </a:lnTo>
                  <a:lnTo>
                    <a:pt x="3410204" y="249174"/>
                  </a:lnTo>
                  <a:lnTo>
                    <a:pt x="3410204" y="247141"/>
                  </a:lnTo>
                  <a:lnTo>
                    <a:pt x="3409696" y="244601"/>
                  </a:lnTo>
                  <a:lnTo>
                    <a:pt x="3408679" y="242569"/>
                  </a:lnTo>
                  <a:lnTo>
                    <a:pt x="3406139" y="239013"/>
                  </a:lnTo>
                  <a:lnTo>
                    <a:pt x="3404615" y="237362"/>
                  </a:lnTo>
                  <a:lnTo>
                    <a:pt x="3403091" y="235838"/>
                  </a:lnTo>
                  <a:lnTo>
                    <a:pt x="3417315" y="203073"/>
                  </a:lnTo>
                  <a:lnTo>
                    <a:pt x="3417315" y="200533"/>
                  </a:lnTo>
                  <a:lnTo>
                    <a:pt x="3417315" y="197992"/>
                  </a:lnTo>
                  <a:lnTo>
                    <a:pt x="3416807" y="195325"/>
                  </a:lnTo>
                  <a:lnTo>
                    <a:pt x="3415791" y="193293"/>
                  </a:lnTo>
                  <a:lnTo>
                    <a:pt x="3414776" y="191262"/>
                  </a:lnTo>
                  <a:lnTo>
                    <a:pt x="3413252" y="189737"/>
                  </a:lnTo>
                  <a:lnTo>
                    <a:pt x="3411728" y="188213"/>
                  </a:lnTo>
                  <a:lnTo>
                    <a:pt x="3409696" y="186689"/>
                  </a:lnTo>
                  <a:lnTo>
                    <a:pt x="3420363" y="174878"/>
                  </a:lnTo>
                  <a:lnTo>
                    <a:pt x="3420872" y="172338"/>
                  </a:lnTo>
                  <a:lnTo>
                    <a:pt x="3422904" y="153797"/>
                  </a:lnTo>
                  <a:lnTo>
                    <a:pt x="3422396" y="151256"/>
                  </a:lnTo>
                  <a:lnTo>
                    <a:pt x="3421887" y="148716"/>
                  </a:lnTo>
                  <a:lnTo>
                    <a:pt x="3387216" y="130810"/>
                  </a:lnTo>
                  <a:lnTo>
                    <a:pt x="3372992" y="128777"/>
                  </a:lnTo>
                  <a:lnTo>
                    <a:pt x="3351149" y="126618"/>
                  </a:lnTo>
                  <a:lnTo>
                    <a:pt x="3325113" y="125094"/>
                  </a:lnTo>
                  <a:lnTo>
                    <a:pt x="3298698" y="123571"/>
                  </a:lnTo>
                  <a:lnTo>
                    <a:pt x="3312413" y="86105"/>
                  </a:lnTo>
                  <a:lnTo>
                    <a:pt x="3318002" y="45085"/>
                  </a:lnTo>
                  <a:lnTo>
                    <a:pt x="3319017" y="32258"/>
                  </a:lnTo>
                  <a:lnTo>
                    <a:pt x="3319017" y="20574"/>
                  </a:lnTo>
                  <a:lnTo>
                    <a:pt x="3319017" y="16890"/>
                  </a:lnTo>
                  <a:lnTo>
                    <a:pt x="3317493" y="12826"/>
                  </a:lnTo>
                  <a:lnTo>
                    <a:pt x="3298698" y="0"/>
                  </a:lnTo>
                  <a:lnTo>
                    <a:pt x="3291078" y="508"/>
                  </a:lnTo>
                  <a:lnTo>
                    <a:pt x="3285998" y="1524"/>
                  </a:lnTo>
                  <a:lnTo>
                    <a:pt x="3281933" y="3048"/>
                  </a:lnTo>
                  <a:lnTo>
                    <a:pt x="3278885" y="4572"/>
                  </a:lnTo>
                  <a:lnTo>
                    <a:pt x="3266693" y="42544"/>
                  </a:lnTo>
                  <a:lnTo>
                    <a:pt x="3250818" y="77469"/>
                  </a:lnTo>
                  <a:lnTo>
                    <a:pt x="3247771" y="82550"/>
                  </a:lnTo>
                  <a:lnTo>
                    <a:pt x="3243199" y="87122"/>
                  </a:lnTo>
                  <a:lnTo>
                    <a:pt x="3236086" y="94361"/>
                  </a:lnTo>
                  <a:lnTo>
                    <a:pt x="3219323" y="110236"/>
                  </a:lnTo>
                  <a:lnTo>
                    <a:pt x="3196971" y="130810"/>
                  </a:lnTo>
                  <a:lnTo>
                    <a:pt x="3166872" y="13081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562225" y="527050"/>
            <a:ext cx="687387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0" b="0">
                <a:solidFill>
                  <a:srgbClr val="000000"/>
                </a:solidFill>
                <a:latin typeface="Lucida Sans Unicode"/>
                <a:cs typeface="Lucida Sans Unicode"/>
              </a:rPr>
              <a:t>¿Qué</a:t>
            </a:r>
            <a:r>
              <a:rPr dirty="0" sz="2000" spc="-114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puede</a:t>
            </a:r>
            <a:r>
              <a:rPr dirty="0" sz="2000" spc="-114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 b="0">
                <a:solidFill>
                  <a:srgbClr val="000000"/>
                </a:solidFill>
                <a:latin typeface="Lucida Sans Unicode"/>
                <a:cs typeface="Lucida Sans Unicode"/>
              </a:rPr>
              <a:t>afectar</a:t>
            </a:r>
            <a:r>
              <a:rPr dirty="0" sz="2000" spc="-11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el</a:t>
            </a:r>
            <a:r>
              <a:rPr dirty="0" sz="2000" spc="-114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 b="0">
                <a:solidFill>
                  <a:srgbClr val="000000"/>
                </a:solidFill>
                <a:latin typeface="Lucida Sans Unicode"/>
                <a:cs typeface="Lucida Sans Unicode"/>
              </a:rPr>
              <a:t>equilibrio</a:t>
            </a:r>
            <a:r>
              <a:rPr dirty="0" sz="2000" spc="-114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b="0">
                <a:solidFill>
                  <a:srgbClr val="000000"/>
                </a:solidFill>
                <a:latin typeface="Lucida Sans Unicode"/>
                <a:cs typeface="Lucida Sans Unicode"/>
              </a:rPr>
              <a:t>entre</a:t>
            </a:r>
            <a:r>
              <a:rPr dirty="0" sz="2000" spc="-11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el</a:t>
            </a:r>
            <a:r>
              <a:rPr dirty="0" sz="2000" spc="-114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0" b="0">
                <a:solidFill>
                  <a:srgbClr val="000000"/>
                </a:solidFill>
                <a:latin typeface="Lucida Sans Unicode"/>
                <a:cs typeface="Lucida Sans Unicode"/>
              </a:rPr>
              <a:t>trabajo</a:t>
            </a:r>
            <a:r>
              <a:rPr dirty="0" sz="2000" spc="-114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y</a:t>
            </a:r>
            <a:r>
              <a:rPr dirty="0" sz="2000" spc="-11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la</a:t>
            </a:r>
            <a:r>
              <a:rPr dirty="0" sz="2000" spc="-114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 b="0">
                <a:solidFill>
                  <a:srgbClr val="000000"/>
                </a:solidFill>
                <a:latin typeface="Lucida Sans Unicode"/>
                <a:cs typeface="Lucida Sans Unicode"/>
              </a:rPr>
              <a:t>vida?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44365" y="6472567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6971" y="3792918"/>
            <a:ext cx="1898014" cy="61214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Regulación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trabajo</a:t>
            </a:r>
            <a:endParaRPr sz="1400">
              <a:latin typeface="Lucida Sans Unicode"/>
              <a:cs typeface="Lucida Sans Unicode"/>
            </a:endParaRPr>
          </a:p>
          <a:p>
            <a:pPr marL="777875">
              <a:lnSpc>
                <a:spcPct val="100000"/>
              </a:lnSpc>
              <a:spcBef>
                <a:spcPts val="315"/>
              </a:spcBef>
            </a:pP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Horas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22294" y="3723639"/>
            <a:ext cx="1812289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9420" marR="5080" indent="-427355">
              <a:lnSpc>
                <a:spcPct val="135000"/>
              </a:lnSpc>
              <a:spcBef>
                <a:spcPts val="100"/>
              </a:spcBef>
            </a:pP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Reducir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trabajador 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Ambigüedad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95771" y="3611999"/>
            <a:ext cx="2617470" cy="785495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2300" spc="-15">
                <a:solidFill>
                  <a:srgbClr val="FFFFFF"/>
                </a:solidFill>
                <a:latin typeface="Lucida Sans Unicode"/>
                <a:cs typeface="Lucida Sans Unicode"/>
              </a:rPr>
              <a:t>Llegar</a:t>
            </a:r>
            <a:r>
              <a:rPr dirty="0" sz="23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2300" spc="-1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conocer</a:t>
            </a:r>
            <a:endParaRPr sz="2300">
              <a:latin typeface="Lucida Sans Unicode"/>
              <a:cs typeface="Lucida Sans Unicode"/>
            </a:endParaRPr>
          </a:p>
          <a:p>
            <a:pPr marL="137160">
              <a:lnSpc>
                <a:spcPct val="100000"/>
              </a:lnSpc>
              <a:spcBef>
                <a:spcPts val="535"/>
              </a:spcBef>
            </a:pP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Empleados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Regularmente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282176" y="3782821"/>
            <a:ext cx="2536190" cy="629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Fomentando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una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cultura</a:t>
            </a:r>
            <a:endParaRPr sz="1700">
              <a:latin typeface="Lucida Sans Unicode"/>
              <a:cs typeface="Lucida Sans Unicode"/>
            </a:endParaRPr>
          </a:p>
          <a:p>
            <a:pPr marL="485140">
              <a:lnSpc>
                <a:spcPts val="2740"/>
              </a:lnSpc>
            </a:pPr>
            <a:r>
              <a:rPr dirty="0" sz="2300" spc="-1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300" spc="-1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Lucida Sans Unicode"/>
                <a:cs typeface="Lucida Sans Unicode"/>
              </a:rPr>
              <a:t>Apagar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7"/>
            <a:ext cx="4932045" cy="6210300"/>
          </a:xfrm>
          <a:custGeom>
            <a:avLst/>
            <a:gdLst/>
            <a:ahLst/>
            <a:cxnLst/>
            <a:rect l="l" t="t" r="r" b="b"/>
            <a:pathLst>
              <a:path w="4932045" h="6210300">
                <a:moveTo>
                  <a:pt x="1817467" y="6197600"/>
                </a:moveTo>
                <a:lnTo>
                  <a:pt x="1179144" y="6197600"/>
                </a:lnTo>
                <a:lnTo>
                  <a:pt x="1242066" y="6210300"/>
                </a:lnTo>
                <a:lnTo>
                  <a:pt x="1764900" y="6210300"/>
                </a:lnTo>
                <a:lnTo>
                  <a:pt x="1817467" y="6197600"/>
                </a:lnTo>
                <a:close/>
              </a:path>
              <a:path w="4932045" h="6210300">
                <a:moveTo>
                  <a:pt x="1918494" y="6184900"/>
                </a:moveTo>
                <a:lnTo>
                  <a:pt x="1025209" y="6184900"/>
                </a:lnTo>
                <a:lnTo>
                  <a:pt x="1076988" y="6197600"/>
                </a:lnTo>
                <a:lnTo>
                  <a:pt x="1868676" y="6197600"/>
                </a:lnTo>
                <a:lnTo>
                  <a:pt x="1918494" y="6184900"/>
                </a:lnTo>
                <a:close/>
              </a:path>
              <a:path w="4932045" h="6210300">
                <a:moveTo>
                  <a:pt x="2175845" y="6146800"/>
                </a:moveTo>
                <a:lnTo>
                  <a:pt x="814443" y="6146800"/>
                </a:lnTo>
                <a:lnTo>
                  <a:pt x="973020" y="6184900"/>
                </a:lnTo>
                <a:lnTo>
                  <a:pt x="1966886" y="6184900"/>
                </a:lnTo>
                <a:lnTo>
                  <a:pt x="2013821" y="6172200"/>
                </a:lnTo>
                <a:lnTo>
                  <a:pt x="2059263" y="6172200"/>
                </a:lnTo>
                <a:lnTo>
                  <a:pt x="2103180" y="6159500"/>
                </a:lnTo>
                <a:lnTo>
                  <a:pt x="2154174" y="6159500"/>
                </a:lnTo>
                <a:lnTo>
                  <a:pt x="2175845" y="6146800"/>
                </a:lnTo>
                <a:close/>
              </a:path>
              <a:path w="4932045" h="6210300">
                <a:moveTo>
                  <a:pt x="0" y="5321300"/>
                </a:moveTo>
                <a:lnTo>
                  <a:pt x="0" y="5880100"/>
                </a:lnTo>
                <a:lnTo>
                  <a:pt x="114164" y="5943600"/>
                </a:lnTo>
                <a:lnTo>
                  <a:pt x="162870" y="5956300"/>
                </a:lnTo>
                <a:lnTo>
                  <a:pt x="211734" y="5981700"/>
                </a:lnTo>
                <a:lnTo>
                  <a:pt x="260726" y="5994400"/>
                </a:lnTo>
                <a:lnTo>
                  <a:pt x="309817" y="6019800"/>
                </a:lnTo>
                <a:lnTo>
                  <a:pt x="457392" y="6057900"/>
                </a:lnTo>
                <a:lnTo>
                  <a:pt x="506586" y="6083300"/>
                </a:lnTo>
                <a:lnTo>
                  <a:pt x="653770" y="6121400"/>
                </a:lnTo>
                <a:lnTo>
                  <a:pt x="761059" y="6146800"/>
                </a:lnTo>
                <a:lnTo>
                  <a:pt x="2201614" y="6146800"/>
                </a:lnTo>
                <a:lnTo>
                  <a:pt x="2217547" y="6134100"/>
                </a:lnTo>
                <a:lnTo>
                  <a:pt x="2272967" y="6134100"/>
                </a:lnTo>
                <a:lnTo>
                  <a:pt x="2297356" y="6121400"/>
                </a:lnTo>
                <a:lnTo>
                  <a:pt x="2328712" y="6121400"/>
                </a:lnTo>
                <a:lnTo>
                  <a:pt x="2336641" y="6108700"/>
                </a:lnTo>
                <a:lnTo>
                  <a:pt x="2362327" y="6108700"/>
                </a:lnTo>
                <a:lnTo>
                  <a:pt x="2411857" y="6096000"/>
                </a:lnTo>
                <a:lnTo>
                  <a:pt x="2422543" y="6096000"/>
                </a:lnTo>
                <a:lnTo>
                  <a:pt x="2433431" y="6083300"/>
                </a:lnTo>
                <a:lnTo>
                  <a:pt x="2455672" y="6083300"/>
                </a:lnTo>
                <a:lnTo>
                  <a:pt x="2482679" y="6070600"/>
                </a:lnTo>
                <a:lnTo>
                  <a:pt x="2507424" y="6070600"/>
                </a:lnTo>
                <a:lnTo>
                  <a:pt x="2529788" y="6057900"/>
                </a:lnTo>
                <a:lnTo>
                  <a:pt x="2549652" y="6057900"/>
                </a:lnTo>
                <a:lnTo>
                  <a:pt x="2590941" y="6045200"/>
                </a:lnTo>
                <a:lnTo>
                  <a:pt x="2633777" y="6019800"/>
                </a:lnTo>
                <a:lnTo>
                  <a:pt x="2723779" y="5994400"/>
                </a:lnTo>
                <a:lnTo>
                  <a:pt x="2770789" y="5969000"/>
                </a:lnTo>
                <a:lnTo>
                  <a:pt x="2819034" y="5956300"/>
                </a:lnTo>
                <a:lnTo>
                  <a:pt x="2868437" y="5930900"/>
                </a:lnTo>
                <a:lnTo>
                  <a:pt x="2918919" y="5918200"/>
                </a:lnTo>
                <a:lnTo>
                  <a:pt x="3022812" y="5867400"/>
                </a:lnTo>
                <a:lnTo>
                  <a:pt x="3076067" y="5842000"/>
                </a:lnTo>
                <a:lnTo>
                  <a:pt x="3125978" y="5816600"/>
                </a:lnTo>
                <a:lnTo>
                  <a:pt x="3138364" y="5803900"/>
                </a:lnTo>
                <a:lnTo>
                  <a:pt x="3150775" y="5803900"/>
                </a:lnTo>
                <a:lnTo>
                  <a:pt x="3175762" y="5791200"/>
                </a:lnTo>
                <a:lnTo>
                  <a:pt x="3226038" y="5753100"/>
                </a:lnTo>
                <a:lnTo>
                  <a:pt x="3277362" y="5727700"/>
                </a:lnTo>
                <a:lnTo>
                  <a:pt x="3297822" y="5715000"/>
                </a:lnTo>
                <a:lnTo>
                  <a:pt x="1330579" y="5715000"/>
                </a:lnTo>
                <a:lnTo>
                  <a:pt x="1277725" y="5702300"/>
                </a:lnTo>
                <a:lnTo>
                  <a:pt x="1176051" y="5702300"/>
                </a:lnTo>
                <a:lnTo>
                  <a:pt x="1127431" y="5689600"/>
                </a:lnTo>
                <a:lnTo>
                  <a:pt x="1078355" y="5689600"/>
                </a:lnTo>
                <a:lnTo>
                  <a:pt x="1028875" y="5676900"/>
                </a:lnTo>
                <a:lnTo>
                  <a:pt x="979040" y="5676900"/>
                </a:lnTo>
                <a:lnTo>
                  <a:pt x="531196" y="5562600"/>
                </a:lnTo>
                <a:lnTo>
                  <a:pt x="481956" y="5537200"/>
                </a:lnTo>
                <a:lnTo>
                  <a:pt x="383754" y="5511800"/>
                </a:lnTo>
                <a:lnTo>
                  <a:pt x="286197" y="5461000"/>
                </a:lnTo>
                <a:lnTo>
                  <a:pt x="237762" y="5448300"/>
                </a:lnTo>
                <a:lnTo>
                  <a:pt x="0" y="5321300"/>
                </a:lnTo>
                <a:close/>
              </a:path>
              <a:path w="4932045" h="6210300">
                <a:moveTo>
                  <a:pt x="3289046" y="0"/>
                </a:moveTo>
                <a:lnTo>
                  <a:pt x="1617938" y="0"/>
                </a:lnTo>
                <a:lnTo>
                  <a:pt x="1670034" y="12700"/>
                </a:lnTo>
                <a:lnTo>
                  <a:pt x="1776476" y="12700"/>
                </a:lnTo>
                <a:lnTo>
                  <a:pt x="1824556" y="25400"/>
                </a:lnTo>
                <a:lnTo>
                  <a:pt x="1873098" y="25400"/>
                </a:lnTo>
                <a:lnTo>
                  <a:pt x="1922065" y="38100"/>
                </a:lnTo>
                <a:lnTo>
                  <a:pt x="1971421" y="38100"/>
                </a:lnTo>
                <a:lnTo>
                  <a:pt x="2071154" y="63500"/>
                </a:lnTo>
                <a:lnTo>
                  <a:pt x="2121457" y="63500"/>
                </a:lnTo>
                <a:lnTo>
                  <a:pt x="2222754" y="88900"/>
                </a:lnTo>
                <a:lnTo>
                  <a:pt x="2367200" y="127000"/>
                </a:lnTo>
                <a:lnTo>
                  <a:pt x="2415443" y="152400"/>
                </a:lnTo>
                <a:lnTo>
                  <a:pt x="2511858" y="177800"/>
                </a:lnTo>
                <a:lnTo>
                  <a:pt x="2559957" y="203200"/>
                </a:lnTo>
                <a:lnTo>
                  <a:pt x="2607937" y="215900"/>
                </a:lnTo>
                <a:lnTo>
                  <a:pt x="2655762" y="241300"/>
                </a:lnTo>
                <a:lnTo>
                  <a:pt x="2703395" y="254000"/>
                </a:lnTo>
                <a:lnTo>
                  <a:pt x="2891303" y="355600"/>
                </a:lnTo>
                <a:lnTo>
                  <a:pt x="2937445" y="368300"/>
                </a:lnTo>
                <a:lnTo>
                  <a:pt x="2983180" y="406400"/>
                </a:lnTo>
                <a:lnTo>
                  <a:pt x="3073292" y="457200"/>
                </a:lnTo>
                <a:lnTo>
                  <a:pt x="3161326" y="508000"/>
                </a:lnTo>
                <a:lnTo>
                  <a:pt x="3204475" y="546100"/>
                </a:lnTo>
                <a:lnTo>
                  <a:pt x="3247021" y="571500"/>
                </a:lnTo>
                <a:lnTo>
                  <a:pt x="3288948" y="609600"/>
                </a:lnTo>
                <a:lnTo>
                  <a:pt x="3330235" y="635000"/>
                </a:lnTo>
                <a:lnTo>
                  <a:pt x="3370865" y="673100"/>
                </a:lnTo>
                <a:lnTo>
                  <a:pt x="3410817" y="698500"/>
                </a:lnTo>
                <a:lnTo>
                  <a:pt x="3450074" y="736600"/>
                </a:lnTo>
                <a:lnTo>
                  <a:pt x="3488616" y="774700"/>
                </a:lnTo>
                <a:lnTo>
                  <a:pt x="3526424" y="812800"/>
                </a:lnTo>
                <a:lnTo>
                  <a:pt x="3563480" y="838200"/>
                </a:lnTo>
                <a:lnTo>
                  <a:pt x="3599765" y="876300"/>
                </a:lnTo>
                <a:lnTo>
                  <a:pt x="3635259" y="914400"/>
                </a:lnTo>
                <a:lnTo>
                  <a:pt x="3669945" y="952500"/>
                </a:lnTo>
                <a:lnTo>
                  <a:pt x="3703802" y="990600"/>
                </a:lnTo>
                <a:lnTo>
                  <a:pt x="3736813" y="1028700"/>
                </a:lnTo>
                <a:lnTo>
                  <a:pt x="3768957" y="1066800"/>
                </a:lnTo>
                <a:lnTo>
                  <a:pt x="3800217" y="1104900"/>
                </a:lnTo>
                <a:lnTo>
                  <a:pt x="3830574" y="1143000"/>
                </a:lnTo>
                <a:lnTo>
                  <a:pt x="3861493" y="1181100"/>
                </a:lnTo>
                <a:lnTo>
                  <a:pt x="3891432" y="1219200"/>
                </a:lnTo>
                <a:lnTo>
                  <a:pt x="3920401" y="1270000"/>
                </a:lnTo>
                <a:lnTo>
                  <a:pt x="3948406" y="1308100"/>
                </a:lnTo>
                <a:lnTo>
                  <a:pt x="3975458" y="1346200"/>
                </a:lnTo>
                <a:lnTo>
                  <a:pt x="4001563" y="1384300"/>
                </a:lnTo>
                <a:lnTo>
                  <a:pt x="4026731" y="1435100"/>
                </a:lnTo>
                <a:lnTo>
                  <a:pt x="4050969" y="1473200"/>
                </a:lnTo>
                <a:lnTo>
                  <a:pt x="4074287" y="1511300"/>
                </a:lnTo>
                <a:lnTo>
                  <a:pt x="4092142" y="1549400"/>
                </a:lnTo>
                <a:lnTo>
                  <a:pt x="4109212" y="1574800"/>
                </a:lnTo>
                <a:lnTo>
                  <a:pt x="4125615" y="1612900"/>
                </a:lnTo>
                <a:lnTo>
                  <a:pt x="4141470" y="1651000"/>
                </a:lnTo>
                <a:lnTo>
                  <a:pt x="4147058" y="1651000"/>
                </a:lnTo>
                <a:lnTo>
                  <a:pt x="4161220" y="1689100"/>
                </a:lnTo>
                <a:lnTo>
                  <a:pt x="4178340" y="1727200"/>
                </a:lnTo>
                <a:lnTo>
                  <a:pt x="4189730" y="1752600"/>
                </a:lnTo>
                <a:lnTo>
                  <a:pt x="4200834" y="1778000"/>
                </a:lnTo>
                <a:lnTo>
                  <a:pt x="4211701" y="1803400"/>
                </a:lnTo>
                <a:lnTo>
                  <a:pt x="4213225" y="1803400"/>
                </a:lnTo>
                <a:lnTo>
                  <a:pt x="4230196" y="1854200"/>
                </a:lnTo>
                <a:lnTo>
                  <a:pt x="4246900" y="1892300"/>
                </a:lnTo>
                <a:lnTo>
                  <a:pt x="4263896" y="1943100"/>
                </a:lnTo>
                <a:lnTo>
                  <a:pt x="4280978" y="1993900"/>
                </a:lnTo>
                <a:lnTo>
                  <a:pt x="4297942" y="2044700"/>
                </a:lnTo>
                <a:lnTo>
                  <a:pt x="4314584" y="2108200"/>
                </a:lnTo>
                <a:lnTo>
                  <a:pt x="4330700" y="2159000"/>
                </a:lnTo>
                <a:lnTo>
                  <a:pt x="4331462" y="2171700"/>
                </a:lnTo>
                <a:lnTo>
                  <a:pt x="4334700" y="2184400"/>
                </a:lnTo>
                <a:lnTo>
                  <a:pt x="4339844" y="2197100"/>
                </a:lnTo>
                <a:lnTo>
                  <a:pt x="4342384" y="2209800"/>
                </a:lnTo>
                <a:lnTo>
                  <a:pt x="4343400" y="2222500"/>
                </a:lnTo>
                <a:lnTo>
                  <a:pt x="4345305" y="2222500"/>
                </a:lnTo>
                <a:lnTo>
                  <a:pt x="4347083" y="2235200"/>
                </a:lnTo>
                <a:lnTo>
                  <a:pt x="4348861" y="2235200"/>
                </a:lnTo>
                <a:lnTo>
                  <a:pt x="4350004" y="2247900"/>
                </a:lnTo>
                <a:lnTo>
                  <a:pt x="4351274" y="2247900"/>
                </a:lnTo>
                <a:lnTo>
                  <a:pt x="4352290" y="2260600"/>
                </a:lnTo>
                <a:lnTo>
                  <a:pt x="4353790" y="2260600"/>
                </a:lnTo>
                <a:lnTo>
                  <a:pt x="4355243" y="2273300"/>
                </a:lnTo>
                <a:lnTo>
                  <a:pt x="4356648" y="2273300"/>
                </a:lnTo>
                <a:lnTo>
                  <a:pt x="4358005" y="2286000"/>
                </a:lnTo>
                <a:lnTo>
                  <a:pt x="4359656" y="2286000"/>
                </a:lnTo>
                <a:lnTo>
                  <a:pt x="4360545" y="2298700"/>
                </a:lnTo>
                <a:lnTo>
                  <a:pt x="4364799" y="2311400"/>
                </a:lnTo>
                <a:lnTo>
                  <a:pt x="4368959" y="2336800"/>
                </a:lnTo>
                <a:lnTo>
                  <a:pt x="4372975" y="2362200"/>
                </a:lnTo>
                <a:lnTo>
                  <a:pt x="4376801" y="2374900"/>
                </a:lnTo>
                <a:lnTo>
                  <a:pt x="4380516" y="2400300"/>
                </a:lnTo>
                <a:lnTo>
                  <a:pt x="4383278" y="2413000"/>
                </a:lnTo>
                <a:lnTo>
                  <a:pt x="4385850" y="2438400"/>
                </a:lnTo>
                <a:lnTo>
                  <a:pt x="4388231" y="2451100"/>
                </a:lnTo>
                <a:lnTo>
                  <a:pt x="4388739" y="2451100"/>
                </a:lnTo>
                <a:lnTo>
                  <a:pt x="4389628" y="2463800"/>
                </a:lnTo>
                <a:lnTo>
                  <a:pt x="4390390" y="2463800"/>
                </a:lnTo>
                <a:lnTo>
                  <a:pt x="4391279" y="2476500"/>
                </a:lnTo>
                <a:lnTo>
                  <a:pt x="4401185" y="2552700"/>
                </a:lnTo>
                <a:lnTo>
                  <a:pt x="4402868" y="2565400"/>
                </a:lnTo>
                <a:lnTo>
                  <a:pt x="4403649" y="2565400"/>
                </a:lnTo>
                <a:lnTo>
                  <a:pt x="4404360" y="2578100"/>
                </a:lnTo>
                <a:lnTo>
                  <a:pt x="4405360" y="2590800"/>
                </a:lnTo>
                <a:lnTo>
                  <a:pt x="4406455" y="2603500"/>
                </a:lnTo>
                <a:lnTo>
                  <a:pt x="4407646" y="2616200"/>
                </a:lnTo>
                <a:lnTo>
                  <a:pt x="4408932" y="2641600"/>
                </a:lnTo>
                <a:lnTo>
                  <a:pt x="4410119" y="2654300"/>
                </a:lnTo>
                <a:lnTo>
                  <a:pt x="4411726" y="2667000"/>
                </a:lnTo>
                <a:lnTo>
                  <a:pt x="4411853" y="2679700"/>
                </a:lnTo>
                <a:lnTo>
                  <a:pt x="4413565" y="2692400"/>
                </a:lnTo>
                <a:lnTo>
                  <a:pt x="4414980" y="2717800"/>
                </a:lnTo>
                <a:lnTo>
                  <a:pt x="4415943" y="2743200"/>
                </a:lnTo>
                <a:lnTo>
                  <a:pt x="4416298" y="2768600"/>
                </a:lnTo>
                <a:lnTo>
                  <a:pt x="4417640" y="2819400"/>
                </a:lnTo>
                <a:lnTo>
                  <a:pt x="4418031" y="2870200"/>
                </a:lnTo>
                <a:lnTo>
                  <a:pt x="4417479" y="2921000"/>
                </a:lnTo>
                <a:lnTo>
                  <a:pt x="4415992" y="2971800"/>
                </a:lnTo>
                <a:lnTo>
                  <a:pt x="4413579" y="3009900"/>
                </a:lnTo>
                <a:lnTo>
                  <a:pt x="4410249" y="3060700"/>
                </a:lnTo>
                <a:lnTo>
                  <a:pt x="4406009" y="3111500"/>
                </a:lnTo>
                <a:lnTo>
                  <a:pt x="4400868" y="3162300"/>
                </a:lnTo>
                <a:lnTo>
                  <a:pt x="4394835" y="3213100"/>
                </a:lnTo>
                <a:lnTo>
                  <a:pt x="4388575" y="3263900"/>
                </a:lnTo>
                <a:lnTo>
                  <a:pt x="4381309" y="3314700"/>
                </a:lnTo>
                <a:lnTo>
                  <a:pt x="4373046" y="3365500"/>
                </a:lnTo>
                <a:lnTo>
                  <a:pt x="4363794" y="3403600"/>
                </a:lnTo>
                <a:lnTo>
                  <a:pt x="4353561" y="3454400"/>
                </a:lnTo>
                <a:lnTo>
                  <a:pt x="4342355" y="3505200"/>
                </a:lnTo>
                <a:lnTo>
                  <a:pt x="4330183" y="3556000"/>
                </a:lnTo>
                <a:lnTo>
                  <a:pt x="4317055" y="3606800"/>
                </a:lnTo>
                <a:lnTo>
                  <a:pt x="4302977" y="3657600"/>
                </a:lnTo>
                <a:lnTo>
                  <a:pt x="4287958" y="3708400"/>
                </a:lnTo>
                <a:lnTo>
                  <a:pt x="4272005" y="3746500"/>
                </a:lnTo>
                <a:lnTo>
                  <a:pt x="4255128" y="3797300"/>
                </a:lnTo>
                <a:lnTo>
                  <a:pt x="4237333" y="3848100"/>
                </a:lnTo>
                <a:lnTo>
                  <a:pt x="4218629" y="3898900"/>
                </a:lnTo>
                <a:lnTo>
                  <a:pt x="4199024" y="3937000"/>
                </a:lnTo>
                <a:lnTo>
                  <a:pt x="4178526" y="3987800"/>
                </a:lnTo>
                <a:lnTo>
                  <a:pt x="4157142" y="4038600"/>
                </a:lnTo>
                <a:lnTo>
                  <a:pt x="4134882" y="4089400"/>
                </a:lnTo>
                <a:lnTo>
                  <a:pt x="4111752" y="4127500"/>
                </a:lnTo>
                <a:lnTo>
                  <a:pt x="4087934" y="4178300"/>
                </a:lnTo>
                <a:lnTo>
                  <a:pt x="4063186" y="4229100"/>
                </a:lnTo>
                <a:lnTo>
                  <a:pt x="4037541" y="4267200"/>
                </a:lnTo>
                <a:lnTo>
                  <a:pt x="4011035" y="4318000"/>
                </a:lnTo>
                <a:lnTo>
                  <a:pt x="3983700" y="4356100"/>
                </a:lnTo>
                <a:lnTo>
                  <a:pt x="3955573" y="4394200"/>
                </a:lnTo>
                <a:lnTo>
                  <a:pt x="3926686" y="4445000"/>
                </a:lnTo>
                <a:lnTo>
                  <a:pt x="3897073" y="4483100"/>
                </a:lnTo>
                <a:lnTo>
                  <a:pt x="3866770" y="4521200"/>
                </a:lnTo>
                <a:lnTo>
                  <a:pt x="3835810" y="4572000"/>
                </a:lnTo>
                <a:lnTo>
                  <a:pt x="3804228" y="4610100"/>
                </a:lnTo>
                <a:lnTo>
                  <a:pt x="3772057" y="4648200"/>
                </a:lnTo>
                <a:lnTo>
                  <a:pt x="3739333" y="4686300"/>
                </a:lnTo>
                <a:lnTo>
                  <a:pt x="3706088" y="4724400"/>
                </a:lnTo>
                <a:lnTo>
                  <a:pt x="3672358" y="4762500"/>
                </a:lnTo>
                <a:lnTo>
                  <a:pt x="3638177" y="4800600"/>
                </a:lnTo>
                <a:lnTo>
                  <a:pt x="3603579" y="4838700"/>
                </a:lnTo>
                <a:lnTo>
                  <a:pt x="3568597" y="4864100"/>
                </a:lnTo>
                <a:lnTo>
                  <a:pt x="3533267" y="4902200"/>
                </a:lnTo>
                <a:lnTo>
                  <a:pt x="3495691" y="4940300"/>
                </a:lnTo>
                <a:lnTo>
                  <a:pt x="3457683" y="4978400"/>
                </a:lnTo>
                <a:lnTo>
                  <a:pt x="3419310" y="5003800"/>
                </a:lnTo>
                <a:lnTo>
                  <a:pt x="3380640" y="5041900"/>
                </a:lnTo>
                <a:lnTo>
                  <a:pt x="3341738" y="5067300"/>
                </a:lnTo>
                <a:lnTo>
                  <a:pt x="3302673" y="5105400"/>
                </a:lnTo>
                <a:lnTo>
                  <a:pt x="3185160" y="5181600"/>
                </a:lnTo>
                <a:lnTo>
                  <a:pt x="3141387" y="5219700"/>
                </a:lnTo>
                <a:lnTo>
                  <a:pt x="3053411" y="5270500"/>
                </a:lnTo>
                <a:lnTo>
                  <a:pt x="3010281" y="5295900"/>
                </a:lnTo>
                <a:lnTo>
                  <a:pt x="2988280" y="5308600"/>
                </a:lnTo>
                <a:lnTo>
                  <a:pt x="2923540" y="5346700"/>
                </a:lnTo>
                <a:lnTo>
                  <a:pt x="2912842" y="5359400"/>
                </a:lnTo>
                <a:lnTo>
                  <a:pt x="2881249" y="5372100"/>
                </a:lnTo>
                <a:lnTo>
                  <a:pt x="2859929" y="5384800"/>
                </a:lnTo>
                <a:lnTo>
                  <a:pt x="2849298" y="5384800"/>
                </a:lnTo>
                <a:lnTo>
                  <a:pt x="2838704" y="5397500"/>
                </a:lnTo>
                <a:lnTo>
                  <a:pt x="2735161" y="5448300"/>
                </a:lnTo>
                <a:lnTo>
                  <a:pt x="2684968" y="5461000"/>
                </a:lnTo>
                <a:lnTo>
                  <a:pt x="2635964" y="5486400"/>
                </a:lnTo>
                <a:lnTo>
                  <a:pt x="2588252" y="5511800"/>
                </a:lnTo>
                <a:lnTo>
                  <a:pt x="2497114" y="5537200"/>
                </a:lnTo>
                <a:lnTo>
                  <a:pt x="2453894" y="5562600"/>
                </a:lnTo>
                <a:lnTo>
                  <a:pt x="2419193" y="5562600"/>
                </a:lnTo>
                <a:lnTo>
                  <a:pt x="2394585" y="5575300"/>
                </a:lnTo>
                <a:lnTo>
                  <a:pt x="2391664" y="5575300"/>
                </a:lnTo>
                <a:lnTo>
                  <a:pt x="2370729" y="5588000"/>
                </a:lnTo>
                <a:lnTo>
                  <a:pt x="2350389" y="5588000"/>
                </a:lnTo>
                <a:lnTo>
                  <a:pt x="2330621" y="5600700"/>
                </a:lnTo>
                <a:lnTo>
                  <a:pt x="2311400" y="5600700"/>
                </a:lnTo>
                <a:lnTo>
                  <a:pt x="2274491" y="5613400"/>
                </a:lnTo>
                <a:lnTo>
                  <a:pt x="2254553" y="5613400"/>
                </a:lnTo>
                <a:lnTo>
                  <a:pt x="2232660" y="5626100"/>
                </a:lnTo>
                <a:lnTo>
                  <a:pt x="2198116" y="5626100"/>
                </a:lnTo>
                <a:lnTo>
                  <a:pt x="2185289" y="5638800"/>
                </a:lnTo>
                <a:lnTo>
                  <a:pt x="2179320" y="5638800"/>
                </a:lnTo>
                <a:lnTo>
                  <a:pt x="2112772" y="5651500"/>
                </a:lnTo>
                <a:lnTo>
                  <a:pt x="2072836" y="5664200"/>
                </a:lnTo>
                <a:lnTo>
                  <a:pt x="2030935" y="5664200"/>
                </a:lnTo>
                <a:lnTo>
                  <a:pt x="1987117" y="5676900"/>
                </a:lnTo>
                <a:lnTo>
                  <a:pt x="1941430" y="5676900"/>
                </a:lnTo>
                <a:lnTo>
                  <a:pt x="1893919" y="5689600"/>
                </a:lnTo>
                <a:lnTo>
                  <a:pt x="1844633" y="5689600"/>
                </a:lnTo>
                <a:lnTo>
                  <a:pt x="1793619" y="5702300"/>
                </a:lnTo>
                <a:lnTo>
                  <a:pt x="1740924" y="5702300"/>
                </a:lnTo>
                <a:lnTo>
                  <a:pt x="1686595" y="5715000"/>
                </a:lnTo>
                <a:lnTo>
                  <a:pt x="3297822" y="5715000"/>
                </a:lnTo>
                <a:lnTo>
                  <a:pt x="3483102" y="5600700"/>
                </a:lnTo>
                <a:lnTo>
                  <a:pt x="3524539" y="5562600"/>
                </a:lnTo>
                <a:lnTo>
                  <a:pt x="3565986" y="5537200"/>
                </a:lnTo>
                <a:lnTo>
                  <a:pt x="3607394" y="5499100"/>
                </a:lnTo>
                <a:lnTo>
                  <a:pt x="3648712" y="5473700"/>
                </a:lnTo>
                <a:lnTo>
                  <a:pt x="3689890" y="5435600"/>
                </a:lnTo>
                <a:lnTo>
                  <a:pt x="3730877" y="5410200"/>
                </a:lnTo>
                <a:lnTo>
                  <a:pt x="3812079" y="5334000"/>
                </a:lnTo>
                <a:lnTo>
                  <a:pt x="3891915" y="5257800"/>
                </a:lnTo>
                <a:lnTo>
                  <a:pt x="3926207" y="5232400"/>
                </a:lnTo>
                <a:lnTo>
                  <a:pt x="3993942" y="5156200"/>
                </a:lnTo>
                <a:lnTo>
                  <a:pt x="4027340" y="5130800"/>
                </a:lnTo>
                <a:lnTo>
                  <a:pt x="4060395" y="5092700"/>
                </a:lnTo>
                <a:lnTo>
                  <a:pt x="4093086" y="5054600"/>
                </a:lnTo>
                <a:lnTo>
                  <a:pt x="4125390" y="5016500"/>
                </a:lnTo>
                <a:lnTo>
                  <a:pt x="4157285" y="4978400"/>
                </a:lnTo>
                <a:lnTo>
                  <a:pt x="4188749" y="4940300"/>
                </a:lnTo>
                <a:lnTo>
                  <a:pt x="4219759" y="4902200"/>
                </a:lnTo>
                <a:lnTo>
                  <a:pt x="4250293" y="4864100"/>
                </a:lnTo>
                <a:lnTo>
                  <a:pt x="4280329" y="4826000"/>
                </a:lnTo>
                <a:lnTo>
                  <a:pt x="4309844" y="4787900"/>
                </a:lnTo>
                <a:lnTo>
                  <a:pt x="4338817" y="4737100"/>
                </a:lnTo>
                <a:lnTo>
                  <a:pt x="4367226" y="4699000"/>
                </a:lnTo>
                <a:lnTo>
                  <a:pt x="4395047" y="4660900"/>
                </a:lnTo>
                <a:lnTo>
                  <a:pt x="4422259" y="4622800"/>
                </a:lnTo>
                <a:lnTo>
                  <a:pt x="4448840" y="4572000"/>
                </a:lnTo>
                <a:lnTo>
                  <a:pt x="4474766" y="4533900"/>
                </a:lnTo>
                <a:lnTo>
                  <a:pt x="4500017" y="4483100"/>
                </a:lnTo>
                <a:lnTo>
                  <a:pt x="4524570" y="4445000"/>
                </a:lnTo>
                <a:lnTo>
                  <a:pt x="4548402" y="4394200"/>
                </a:lnTo>
                <a:lnTo>
                  <a:pt x="4571492" y="4356100"/>
                </a:lnTo>
                <a:lnTo>
                  <a:pt x="4595078" y="4305300"/>
                </a:lnTo>
                <a:lnTo>
                  <a:pt x="4617894" y="4254500"/>
                </a:lnTo>
                <a:lnTo>
                  <a:pt x="4639937" y="4216400"/>
                </a:lnTo>
                <a:lnTo>
                  <a:pt x="4661199" y="4165600"/>
                </a:lnTo>
                <a:lnTo>
                  <a:pt x="4681677" y="4114800"/>
                </a:lnTo>
                <a:lnTo>
                  <a:pt x="4701365" y="4064000"/>
                </a:lnTo>
                <a:lnTo>
                  <a:pt x="4720256" y="4013200"/>
                </a:lnTo>
                <a:lnTo>
                  <a:pt x="4738346" y="3975100"/>
                </a:lnTo>
                <a:lnTo>
                  <a:pt x="4755630" y="3924300"/>
                </a:lnTo>
                <a:lnTo>
                  <a:pt x="4772102" y="3873500"/>
                </a:lnTo>
                <a:lnTo>
                  <a:pt x="4787757" y="3822700"/>
                </a:lnTo>
                <a:lnTo>
                  <a:pt x="4802589" y="3771900"/>
                </a:lnTo>
                <a:lnTo>
                  <a:pt x="4816593" y="3721100"/>
                </a:lnTo>
                <a:lnTo>
                  <a:pt x="4829764" y="3670300"/>
                </a:lnTo>
                <a:lnTo>
                  <a:pt x="4842096" y="3619500"/>
                </a:lnTo>
                <a:lnTo>
                  <a:pt x="4853584" y="3568700"/>
                </a:lnTo>
                <a:lnTo>
                  <a:pt x="4864223" y="3517900"/>
                </a:lnTo>
                <a:lnTo>
                  <a:pt x="4874006" y="3479800"/>
                </a:lnTo>
                <a:lnTo>
                  <a:pt x="4882930" y="3429000"/>
                </a:lnTo>
                <a:lnTo>
                  <a:pt x="4890988" y="3378200"/>
                </a:lnTo>
                <a:lnTo>
                  <a:pt x="4898175" y="3327400"/>
                </a:lnTo>
                <a:lnTo>
                  <a:pt x="4904486" y="3276600"/>
                </a:lnTo>
                <a:lnTo>
                  <a:pt x="4910947" y="3225800"/>
                </a:lnTo>
                <a:lnTo>
                  <a:pt x="4916538" y="3175000"/>
                </a:lnTo>
                <a:lnTo>
                  <a:pt x="4921255" y="3124200"/>
                </a:lnTo>
                <a:lnTo>
                  <a:pt x="4925096" y="3060700"/>
                </a:lnTo>
                <a:lnTo>
                  <a:pt x="4928060" y="3009900"/>
                </a:lnTo>
                <a:lnTo>
                  <a:pt x="4930144" y="2959100"/>
                </a:lnTo>
                <a:lnTo>
                  <a:pt x="4931345" y="2908300"/>
                </a:lnTo>
                <a:lnTo>
                  <a:pt x="4931662" y="2857500"/>
                </a:lnTo>
                <a:lnTo>
                  <a:pt x="4931091" y="2806700"/>
                </a:lnTo>
                <a:lnTo>
                  <a:pt x="4929632" y="2755900"/>
                </a:lnTo>
                <a:lnTo>
                  <a:pt x="4928763" y="2717800"/>
                </a:lnTo>
                <a:lnTo>
                  <a:pt x="4926774" y="2679700"/>
                </a:lnTo>
                <a:lnTo>
                  <a:pt x="4924024" y="2641600"/>
                </a:lnTo>
                <a:lnTo>
                  <a:pt x="4920869" y="2603500"/>
                </a:lnTo>
                <a:lnTo>
                  <a:pt x="4919853" y="2590800"/>
                </a:lnTo>
                <a:lnTo>
                  <a:pt x="4919333" y="2578100"/>
                </a:lnTo>
                <a:lnTo>
                  <a:pt x="4918837" y="2578100"/>
                </a:lnTo>
                <a:lnTo>
                  <a:pt x="4918194" y="2565400"/>
                </a:lnTo>
                <a:lnTo>
                  <a:pt x="4917408" y="2552700"/>
                </a:lnTo>
                <a:lnTo>
                  <a:pt x="4916479" y="2540000"/>
                </a:lnTo>
                <a:lnTo>
                  <a:pt x="4915408" y="2527300"/>
                </a:lnTo>
                <a:lnTo>
                  <a:pt x="4914646" y="2514600"/>
                </a:lnTo>
                <a:lnTo>
                  <a:pt x="4913884" y="2514600"/>
                </a:lnTo>
                <a:lnTo>
                  <a:pt x="4912106" y="2501900"/>
                </a:lnTo>
                <a:lnTo>
                  <a:pt x="4908808" y="2476500"/>
                </a:lnTo>
                <a:lnTo>
                  <a:pt x="4905057" y="2438400"/>
                </a:lnTo>
                <a:lnTo>
                  <a:pt x="4900926" y="2413000"/>
                </a:lnTo>
                <a:lnTo>
                  <a:pt x="4896485" y="2374900"/>
                </a:lnTo>
                <a:lnTo>
                  <a:pt x="4895427" y="2374900"/>
                </a:lnTo>
                <a:lnTo>
                  <a:pt x="4894532" y="2362200"/>
                </a:lnTo>
                <a:lnTo>
                  <a:pt x="4892802" y="2349500"/>
                </a:lnTo>
                <a:lnTo>
                  <a:pt x="4890746" y="2336800"/>
                </a:lnTo>
                <a:lnTo>
                  <a:pt x="4886730" y="2311400"/>
                </a:lnTo>
                <a:lnTo>
                  <a:pt x="4880082" y="2273300"/>
                </a:lnTo>
                <a:lnTo>
                  <a:pt x="4869708" y="2222500"/>
                </a:lnTo>
                <a:lnTo>
                  <a:pt x="4863973" y="2197100"/>
                </a:lnTo>
                <a:lnTo>
                  <a:pt x="4863211" y="2197100"/>
                </a:lnTo>
                <a:lnTo>
                  <a:pt x="4862576" y="2184400"/>
                </a:lnTo>
                <a:lnTo>
                  <a:pt x="4861814" y="2184400"/>
                </a:lnTo>
                <a:lnTo>
                  <a:pt x="4858099" y="2171700"/>
                </a:lnTo>
                <a:lnTo>
                  <a:pt x="4856170" y="2159000"/>
                </a:lnTo>
                <a:lnTo>
                  <a:pt x="4854194" y="2146300"/>
                </a:lnTo>
                <a:lnTo>
                  <a:pt x="4853051" y="2146300"/>
                </a:lnTo>
                <a:lnTo>
                  <a:pt x="4852035" y="2133600"/>
                </a:lnTo>
                <a:lnTo>
                  <a:pt x="4845409" y="2108200"/>
                </a:lnTo>
                <a:lnTo>
                  <a:pt x="4843526" y="2108200"/>
                </a:lnTo>
                <a:lnTo>
                  <a:pt x="4842510" y="2095500"/>
                </a:lnTo>
                <a:lnTo>
                  <a:pt x="4841494" y="2095500"/>
                </a:lnTo>
                <a:lnTo>
                  <a:pt x="4840351" y="2082800"/>
                </a:lnTo>
                <a:lnTo>
                  <a:pt x="4838059" y="2082800"/>
                </a:lnTo>
                <a:lnTo>
                  <a:pt x="4835731" y="2070100"/>
                </a:lnTo>
                <a:lnTo>
                  <a:pt x="4833332" y="2057400"/>
                </a:lnTo>
                <a:lnTo>
                  <a:pt x="4830826" y="2044700"/>
                </a:lnTo>
                <a:lnTo>
                  <a:pt x="4829429" y="2044700"/>
                </a:lnTo>
                <a:lnTo>
                  <a:pt x="4817508" y="1993900"/>
                </a:lnTo>
                <a:lnTo>
                  <a:pt x="4804569" y="1955800"/>
                </a:lnTo>
                <a:lnTo>
                  <a:pt x="4790560" y="1905000"/>
                </a:lnTo>
                <a:lnTo>
                  <a:pt x="4775427" y="1854200"/>
                </a:lnTo>
                <a:lnTo>
                  <a:pt x="4759116" y="1803400"/>
                </a:lnTo>
                <a:lnTo>
                  <a:pt x="4741575" y="1752600"/>
                </a:lnTo>
                <a:lnTo>
                  <a:pt x="4722749" y="1701800"/>
                </a:lnTo>
                <a:lnTo>
                  <a:pt x="4714770" y="1676400"/>
                </a:lnTo>
                <a:lnTo>
                  <a:pt x="4706636" y="1663700"/>
                </a:lnTo>
                <a:lnTo>
                  <a:pt x="4698335" y="1638300"/>
                </a:lnTo>
                <a:lnTo>
                  <a:pt x="4689856" y="1625600"/>
                </a:lnTo>
                <a:lnTo>
                  <a:pt x="4675509" y="1587500"/>
                </a:lnTo>
                <a:lnTo>
                  <a:pt x="4661567" y="1549400"/>
                </a:lnTo>
                <a:lnTo>
                  <a:pt x="4648244" y="1524000"/>
                </a:lnTo>
                <a:lnTo>
                  <a:pt x="4635754" y="1498600"/>
                </a:lnTo>
                <a:lnTo>
                  <a:pt x="4628616" y="1485900"/>
                </a:lnTo>
                <a:lnTo>
                  <a:pt x="4621324" y="1460500"/>
                </a:lnTo>
                <a:lnTo>
                  <a:pt x="4613912" y="1447800"/>
                </a:lnTo>
                <a:lnTo>
                  <a:pt x="4606417" y="1435100"/>
                </a:lnTo>
                <a:lnTo>
                  <a:pt x="4601873" y="1422400"/>
                </a:lnTo>
                <a:lnTo>
                  <a:pt x="4597781" y="1409700"/>
                </a:lnTo>
                <a:lnTo>
                  <a:pt x="4594165" y="1409700"/>
                </a:lnTo>
                <a:lnTo>
                  <a:pt x="4591050" y="1397000"/>
                </a:lnTo>
                <a:lnTo>
                  <a:pt x="4585589" y="1384300"/>
                </a:lnTo>
                <a:lnTo>
                  <a:pt x="4582541" y="1384300"/>
                </a:lnTo>
                <a:lnTo>
                  <a:pt x="4569301" y="1358900"/>
                </a:lnTo>
                <a:lnTo>
                  <a:pt x="4555680" y="1333500"/>
                </a:lnTo>
                <a:lnTo>
                  <a:pt x="4541679" y="1308100"/>
                </a:lnTo>
                <a:lnTo>
                  <a:pt x="4527296" y="1282700"/>
                </a:lnTo>
                <a:lnTo>
                  <a:pt x="4502670" y="1231900"/>
                </a:lnTo>
                <a:lnTo>
                  <a:pt x="4477176" y="1193800"/>
                </a:lnTo>
                <a:lnTo>
                  <a:pt x="4450803" y="1143000"/>
                </a:lnTo>
                <a:lnTo>
                  <a:pt x="4423544" y="1104900"/>
                </a:lnTo>
                <a:lnTo>
                  <a:pt x="4395391" y="1054100"/>
                </a:lnTo>
                <a:lnTo>
                  <a:pt x="4366334" y="1016000"/>
                </a:lnTo>
                <a:lnTo>
                  <a:pt x="4336366" y="965200"/>
                </a:lnTo>
                <a:lnTo>
                  <a:pt x="4305479" y="927100"/>
                </a:lnTo>
                <a:lnTo>
                  <a:pt x="4273663" y="889000"/>
                </a:lnTo>
                <a:lnTo>
                  <a:pt x="4240911" y="838200"/>
                </a:lnTo>
                <a:lnTo>
                  <a:pt x="4211523" y="800100"/>
                </a:lnTo>
                <a:lnTo>
                  <a:pt x="4181413" y="762000"/>
                </a:lnTo>
                <a:lnTo>
                  <a:pt x="4150593" y="723900"/>
                </a:lnTo>
                <a:lnTo>
                  <a:pt x="4119074" y="685800"/>
                </a:lnTo>
                <a:lnTo>
                  <a:pt x="4086869" y="660400"/>
                </a:lnTo>
                <a:lnTo>
                  <a:pt x="4053989" y="622300"/>
                </a:lnTo>
                <a:lnTo>
                  <a:pt x="4020448" y="584200"/>
                </a:lnTo>
                <a:lnTo>
                  <a:pt x="3986256" y="546100"/>
                </a:lnTo>
                <a:lnTo>
                  <a:pt x="3951427" y="508000"/>
                </a:lnTo>
                <a:lnTo>
                  <a:pt x="3915971" y="482600"/>
                </a:lnTo>
                <a:lnTo>
                  <a:pt x="3879902" y="444500"/>
                </a:lnTo>
                <a:lnTo>
                  <a:pt x="3843231" y="406400"/>
                </a:lnTo>
                <a:lnTo>
                  <a:pt x="3805971" y="381000"/>
                </a:lnTo>
                <a:lnTo>
                  <a:pt x="3768133" y="342900"/>
                </a:lnTo>
                <a:lnTo>
                  <a:pt x="3729730" y="304800"/>
                </a:lnTo>
                <a:lnTo>
                  <a:pt x="3690773" y="279400"/>
                </a:lnTo>
                <a:lnTo>
                  <a:pt x="3651276" y="241300"/>
                </a:lnTo>
                <a:lnTo>
                  <a:pt x="3611249" y="215900"/>
                </a:lnTo>
                <a:lnTo>
                  <a:pt x="3570705" y="177800"/>
                </a:lnTo>
                <a:lnTo>
                  <a:pt x="3488114" y="127000"/>
                </a:lnTo>
                <a:lnTo>
                  <a:pt x="3446091" y="101600"/>
                </a:lnTo>
                <a:lnTo>
                  <a:pt x="3403600" y="63500"/>
                </a:lnTo>
                <a:lnTo>
                  <a:pt x="3375235" y="50800"/>
                </a:lnTo>
                <a:lnTo>
                  <a:pt x="3346704" y="25400"/>
                </a:lnTo>
                <a:lnTo>
                  <a:pt x="328904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3464" y="2670048"/>
            <a:ext cx="475615" cy="3865245"/>
          </a:xfrm>
          <a:custGeom>
            <a:avLst/>
            <a:gdLst/>
            <a:ahLst/>
            <a:cxnLst/>
            <a:rect l="l" t="t" r="r" b="b"/>
            <a:pathLst>
              <a:path w="475615" h="3865245">
                <a:moveTo>
                  <a:pt x="475487" y="0"/>
                </a:moveTo>
                <a:lnTo>
                  <a:pt x="0" y="0"/>
                </a:lnTo>
                <a:lnTo>
                  <a:pt x="0" y="3864864"/>
                </a:lnTo>
                <a:lnTo>
                  <a:pt x="475487" y="3864864"/>
                </a:lnTo>
                <a:lnTo>
                  <a:pt x="475487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9" y="3322320"/>
            <a:ext cx="1240536" cy="12405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41060" y="745896"/>
            <a:ext cx="6061075" cy="4890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7180">
              <a:lnSpc>
                <a:spcPct val="120000"/>
              </a:lnSpc>
              <a:spcBef>
                <a:spcPts val="100"/>
              </a:spcBef>
            </a:pPr>
            <a:r>
              <a:rPr dirty="0" sz="1800" spc="-5">
                <a:latin typeface="Lucida Sans Unicode"/>
                <a:cs typeface="Lucida Sans Unicode"/>
              </a:rPr>
              <a:t>La </a:t>
            </a:r>
            <a:r>
              <a:rPr dirty="0" sz="1800" spc="-35">
                <a:latin typeface="Lucida Sans Unicode"/>
                <a:cs typeface="Lucida Sans Unicode"/>
              </a:rPr>
              <a:t>sostenibilidad </a:t>
            </a:r>
            <a:r>
              <a:rPr dirty="0" sz="1800" spc="-25">
                <a:latin typeface="Lucida Sans Unicode"/>
                <a:cs typeface="Lucida Sans Unicode"/>
              </a:rPr>
              <a:t>es </a:t>
            </a:r>
            <a:r>
              <a:rPr dirty="0" sz="1800">
                <a:latin typeface="Lucida Sans Unicode"/>
                <a:cs typeface="Lucida Sans Unicode"/>
              </a:rPr>
              <a:t>una </a:t>
            </a:r>
            <a:r>
              <a:rPr dirty="0" sz="1800" spc="-5">
                <a:latin typeface="Lucida Sans Unicode"/>
                <a:cs typeface="Lucida Sans Unicode"/>
              </a:rPr>
              <a:t>parte </a:t>
            </a:r>
            <a:r>
              <a:rPr dirty="0" sz="1800" spc="-15">
                <a:latin typeface="Lucida Sans Unicode"/>
                <a:cs typeface="Lucida Sans Unicode"/>
              </a:rPr>
              <a:t>integral </a:t>
            </a:r>
            <a:r>
              <a:rPr dirty="0" sz="1800" spc="-25">
                <a:latin typeface="Lucida Sans Unicode"/>
                <a:cs typeface="Lucida Sans Unicode"/>
              </a:rPr>
              <a:t>del </a:t>
            </a:r>
            <a:r>
              <a:rPr dirty="0" sz="1800" spc="-15">
                <a:latin typeface="Lucida Sans Unicode"/>
                <a:cs typeface="Lucida Sans Unicode"/>
              </a:rPr>
              <a:t>lugar </a:t>
            </a:r>
            <a:r>
              <a:rPr dirty="0" sz="1800" spc="-10">
                <a:latin typeface="Lucida Sans Unicode"/>
                <a:cs typeface="Lucida Sans Unicode"/>
              </a:rPr>
              <a:t>de </a:t>
            </a:r>
            <a:r>
              <a:rPr dirty="0" sz="1800" spc="-5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trabajo moderno. </a:t>
            </a:r>
            <a:r>
              <a:rPr dirty="0" sz="1800" spc="-35">
                <a:latin typeface="Lucida Sans Unicode"/>
                <a:cs typeface="Lucida Sans Unicode"/>
              </a:rPr>
              <a:t>Como </a:t>
            </a:r>
            <a:r>
              <a:rPr dirty="0" sz="1800" spc="-15">
                <a:latin typeface="Lucida Sans Unicode"/>
                <a:cs typeface="Lucida Sans Unicode"/>
              </a:rPr>
              <a:t>hemos </a:t>
            </a:r>
            <a:r>
              <a:rPr dirty="0" sz="1800" spc="-25">
                <a:latin typeface="Lucida Sans Unicode"/>
                <a:cs typeface="Lucida Sans Unicode"/>
              </a:rPr>
              <a:t>aprendido, como </a:t>
            </a:r>
            <a:r>
              <a:rPr dirty="0" sz="1800" spc="-20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PYME, </a:t>
            </a:r>
            <a:r>
              <a:rPr dirty="0" sz="1800" spc="-25">
                <a:latin typeface="Lucida Sans Unicode"/>
                <a:cs typeface="Lucida Sans Unicode"/>
              </a:rPr>
              <a:t>la </a:t>
            </a:r>
            <a:r>
              <a:rPr dirty="0" sz="1800" spc="-35">
                <a:latin typeface="Lucida Sans Unicode"/>
                <a:cs typeface="Lucida Sans Unicode"/>
              </a:rPr>
              <a:t>sostenibilidad </a:t>
            </a:r>
            <a:r>
              <a:rPr dirty="0" sz="1800" spc="-10">
                <a:latin typeface="Lucida Sans Unicode"/>
                <a:cs typeface="Lucida Sans Unicode"/>
              </a:rPr>
              <a:t>puede </a:t>
            </a:r>
            <a:r>
              <a:rPr dirty="0" sz="1800" spc="-15">
                <a:latin typeface="Lucida Sans Unicode"/>
                <a:cs typeface="Lucida Sans Unicode"/>
              </a:rPr>
              <a:t>ofrecer </a:t>
            </a:r>
            <a:r>
              <a:rPr dirty="0" sz="1800" spc="-5">
                <a:latin typeface="Lucida Sans Unicode"/>
                <a:cs typeface="Lucida Sans Unicode"/>
              </a:rPr>
              <a:t>un </a:t>
            </a:r>
            <a:r>
              <a:rPr dirty="0" sz="1800" spc="-25">
                <a:latin typeface="Lucida Sans Unicode"/>
                <a:cs typeface="Lucida Sans Unicode"/>
              </a:rPr>
              <a:t>triple </a:t>
            </a:r>
            <a:r>
              <a:rPr dirty="0" sz="1800" spc="-2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retorno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la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inversión: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ambiental,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social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y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financiero.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Entonces,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¿cómo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puede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hacer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que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su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oficina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sea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más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sostenible?</a:t>
            </a:r>
            <a:endParaRPr sz="1800">
              <a:latin typeface="Lucida Sans Unicode"/>
              <a:cs typeface="Lucida Sans Unicode"/>
            </a:endParaRPr>
          </a:p>
          <a:p>
            <a:pPr marL="12700" marR="146050">
              <a:lnSpc>
                <a:spcPct val="127099"/>
              </a:lnSpc>
              <a:spcBef>
                <a:spcPts val="965"/>
              </a:spcBef>
            </a:pPr>
            <a:r>
              <a:rPr dirty="0" sz="1700" spc="-15">
                <a:latin typeface="Lucida Sans Unicode"/>
                <a:cs typeface="Lucida Sans Unicode"/>
              </a:rPr>
              <a:t>Incluso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pequeños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cambios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en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el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desempeño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ambiental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52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las </a:t>
            </a:r>
            <a:r>
              <a:rPr dirty="0" sz="1700" spc="-20">
                <a:latin typeface="Lucida Sans Unicode"/>
                <a:cs typeface="Lucida Sans Unicode"/>
              </a:rPr>
              <a:t>operaciones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30">
                <a:latin typeface="Lucida Sans Unicode"/>
                <a:cs typeface="Lucida Sans Unicode"/>
              </a:rPr>
              <a:t>su oficina </a:t>
            </a:r>
            <a:r>
              <a:rPr dirty="0" sz="1700" spc="-10">
                <a:latin typeface="Lucida Sans Unicode"/>
                <a:cs typeface="Lucida Sans Unicode"/>
              </a:rPr>
              <a:t>pueden </a:t>
            </a:r>
            <a:r>
              <a:rPr dirty="0" sz="1700">
                <a:latin typeface="Lucida Sans Unicode"/>
                <a:cs typeface="Lucida Sans Unicode"/>
              </a:rPr>
              <a:t>tener </a:t>
            </a:r>
            <a:r>
              <a:rPr dirty="0" sz="1700" spc="-5">
                <a:latin typeface="Lucida Sans Unicode"/>
                <a:cs typeface="Lucida Sans Unicode"/>
              </a:rPr>
              <a:t>un </a:t>
            </a:r>
            <a:r>
              <a:rPr dirty="0" sz="1700" spc="-25">
                <a:latin typeface="Lucida Sans Unicode"/>
                <a:cs typeface="Lucida Sans Unicode"/>
              </a:rPr>
              <a:t>impacto </a:t>
            </a:r>
            <a:r>
              <a:rPr dirty="0" sz="1700" spc="-2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significativo </a:t>
            </a:r>
            <a:r>
              <a:rPr dirty="0" sz="1700" spc="-10">
                <a:latin typeface="Lucida Sans Unicode"/>
                <a:cs typeface="Lucida Sans Unicode"/>
              </a:rPr>
              <a:t>tanto </a:t>
            </a:r>
            <a:r>
              <a:rPr dirty="0" sz="1700">
                <a:latin typeface="Lucida Sans Unicode"/>
                <a:cs typeface="Lucida Sans Unicode"/>
              </a:rPr>
              <a:t>en </a:t>
            </a:r>
            <a:r>
              <a:rPr dirty="0" sz="1700" spc="-25">
                <a:latin typeface="Lucida Sans Unicode"/>
                <a:cs typeface="Lucida Sans Unicode"/>
              </a:rPr>
              <a:t>el </a:t>
            </a:r>
            <a:r>
              <a:rPr dirty="0" sz="1700" spc="-20">
                <a:latin typeface="Lucida Sans Unicode"/>
                <a:cs typeface="Lucida Sans Unicode"/>
              </a:rPr>
              <a:t>medio </a:t>
            </a:r>
            <a:r>
              <a:rPr dirty="0" sz="1700" spc="-10">
                <a:latin typeface="Lucida Sans Unicode"/>
                <a:cs typeface="Lucida Sans Unicode"/>
              </a:rPr>
              <a:t>ambiente </a:t>
            </a:r>
            <a:r>
              <a:rPr dirty="0" sz="1700" spc="-25">
                <a:latin typeface="Lucida Sans Unicode"/>
                <a:cs typeface="Lucida Sans Unicode"/>
              </a:rPr>
              <a:t>como </a:t>
            </a:r>
            <a:r>
              <a:rPr dirty="0" sz="1700">
                <a:latin typeface="Lucida Sans Unicode"/>
                <a:cs typeface="Lucida Sans Unicode"/>
              </a:rPr>
              <a:t>en </a:t>
            </a:r>
            <a:r>
              <a:rPr dirty="0" sz="1700" spc="-40">
                <a:latin typeface="Lucida Sans Unicode"/>
                <a:cs typeface="Lucida Sans Unicode"/>
              </a:rPr>
              <a:t>sus </a:t>
            </a:r>
            <a:r>
              <a:rPr dirty="0" sz="1700" spc="-3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resultados.</a:t>
            </a:r>
            <a:endParaRPr sz="1700">
              <a:latin typeface="Lucida Sans Unicode"/>
              <a:cs typeface="Lucida Sans Unicode"/>
            </a:endParaRPr>
          </a:p>
          <a:p>
            <a:pPr marL="12700" marR="5080">
              <a:lnSpc>
                <a:spcPct val="127499"/>
              </a:lnSpc>
              <a:spcBef>
                <a:spcPts val="1000"/>
              </a:spcBef>
            </a:pPr>
            <a:r>
              <a:rPr dirty="0" sz="1700" spc="-5">
                <a:latin typeface="Lucida Sans Unicode"/>
                <a:cs typeface="Lucida Sans Unicode"/>
              </a:rPr>
              <a:t>La </a:t>
            </a:r>
            <a:r>
              <a:rPr dirty="0" sz="1700" spc="-25">
                <a:latin typeface="Lucida Sans Unicode"/>
                <a:cs typeface="Lucida Sans Unicode"/>
              </a:rPr>
              <a:t>transición </a:t>
            </a:r>
            <a:r>
              <a:rPr dirty="0" sz="1700" spc="10">
                <a:latin typeface="Lucida Sans Unicode"/>
                <a:cs typeface="Lucida Sans Unicode"/>
              </a:rPr>
              <a:t>a </a:t>
            </a:r>
            <a:r>
              <a:rPr dirty="0" sz="1700">
                <a:latin typeface="Lucida Sans Unicode"/>
                <a:cs typeface="Lucida Sans Unicode"/>
              </a:rPr>
              <a:t>una </a:t>
            </a:r>
            <a:r>
              <a:rPr dirty="0" sz="1700" spc="-15">
                <a:latin typeface="Lucida Sans Unicode"/>
                <a:cs typeface="Lucida Sans Unicode"/>
              </a:rPr>
              <a:t>economía </a:t>
            </a:r>
            <a:r>
              <a:rPr dirty="0" sz="1700" spc="-25">
                <a:latin typeface="Lucida Sans Unicode"/>
                <a:cs typeface="Lucida Sans Unicode"/>
              </a:rPr>
              <a:t>circular y </a:t>
            </a:r>
            <a:r>
              <a:rPr dirty="0" sz="1700" spc="-20">
                <a:latin typeface="Lucida Sans Unicode"/>
                <a:cs typeface="Lucida Sans Unicode"/>
              </a:rPr>
              <a:t>la </a:t>
            </a:r>
            <a:r>
              <a:rPr dirty="0" sz="1700" spc="-25">
                <a:latin typeface="Lucida Sans Unicode"/>
                <a:cs typeface="Lucida Sans Unicode"/>
              </a:rPr>
              <a:t>eliminación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5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los </a:t>
            </a:r>
            <a:r>
              <a:rPr dirty="0" sz="1700" spc="-25">
                <a:latin typeface="Lucida Sans Unicode"/>
                <a:cs typeface="Lucida Sans Unicode"/>
              </a:rPr>
              <a:t>desechos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30">
                <a:latin typeface="Lucida Sans Unicode"/>
                <a:cs typeface="Lucida Sans Unicode"/>
              </a:rPr>
              <a:t>oficina </a:t>
            </a:r>
            <a:r>
              <a:rPr dirty="0" sz="1700">
                <a:latin typeface="Lucida Sans Unicode"/>
                <a:cs typeface="Lucida Sans Unicode"/>
              </a:rPr>
              <a:t>darán </a:t>
            </a:r>
            <a:r>
              <a:rPr dirty="0" sz="1700" spc="-10">
                <a:latin typeface="Lucida Sans Unicode"/>
                <a:cs typeface="Lucida Sans Unicode"/>
              </a:rPr>
              <a:t>forma </a:t>
            </a:r>
            <a:r>
              <a:rPr dirty="0" sz="1700" spc="10">
                <a:latin typeface="Lucida Sans Unicode"/>
                <a:cs typeface="Lucida Sans Unicode"/>
              </a:rPr>
              <a:t>a </a:t>
            </a:r>
            <a:r>
              <a:rPr dirty="0" sz="1700" spc="-20">
                <a:latin typeface="Lucida Sans Unicode"/>
                <a:cs typeface="Lucida Sans Unicode"/>
              </a:rPr>
              <a:t>nuestros </a:t>
            </a:r>
            <a:r>
              <a:rPr dirty="0" sz="1700" spc="-15">
                <a:latin typeface="Lucida Sans Unicode"/>
                <a:cs typeface="Lucida Sans Unicode"/>
              </a:rPr>
              <a:t>lugares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52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trabajo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del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futuro.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La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acción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proactiva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hoy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garantiza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que </a:t>
            </a:r>
            <a:r>
              <a:rPr dirty="0" sz="1700" spc="-52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esté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mejor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posicionado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para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el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cambio.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9869" y="2068533"/>
            <a:ext cx="3423920" cy="1026794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2800" spc="95">
                <a:solidFill>
                  <a:srgbClr val="84B940"/>
                </a:solidFill>
              </a:rPr>
              <a:t>que</a:t>
            </a:r>
            <a:r>
              <a:rPr dirty="0" sz="2800" spc="-80">
                <a:solidFill>
                  <a:srgbClr val="84B940"/>
                </a:solidFill>
              </a:rPr>
              <a:t> </a:t>
            </a:r>
            <a:r>
              <a:rPr dirty="0" sz="2800" spc="-35">
                <a:solidFill>
                  <a:srgbClr val="84B940"/>
                </a:solidFill>
              </a:rPr>
              <a:t>es</a:t>
            </a:r>
            <a:r>
              <a:rPr dirty="0" sz="2800" spc="-75">
                <a:solidFill>
                  <a:srgbClr val="84B940"/>
                </a:solidFill>
              </a:rPr>
              <a:t> </a:t>
            </a:r>
            <a:r>
              <a:rPr dirty="0" sz="2800" spc="125">
                <a:solidFill>
                  <a:srgbClr val="84B940"/>
                </a:solidFill>
              </a:rPr>
              <a:t>un</a:t>
            </a:r>
            <a:endParaRPr sz="2800"/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2700" spc="15">
                <a:solidFill>
                  <a:srgbClr val="84B940"/>
                </a:solidFill>
              </a:rPr>
              <a:t>¿Oficina</a:t>
            </a:r>
            <a:r>
              <a:rPr dirty="0" sz="2700" spc="-120">
                <a:solidFill>
                  <a:srgbClr val="84B940"/>
                </a:solidFill>
              </a:rPr>
              <a:t> </a:t>
            </a:r>
            <a:r>
              <a:rPr dirty="0" sz="2700" spc="10">
                <a:solidFill>
                  <a:srgbClr val="84B940"/>
                </a:solidFill>
              </a:rPr>
              <a:t>sostenible?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11859246" y="3592245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5160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60" h="2216150">
                <a:moveTo>
                  <a:pt x="1520952" y="758063"/>
                </a:moveTo>
                <a:lnTo>
                  <a:pt x="1519440" y="710006"/>
                </a:lnTo>
                <a:lnTo>
                  <a:pt x="1515008" y="662749"/>
                </a:lnTo>
                <a:lnTo>
                  <a:pt x="1507680" y="616216"/>
                </a:lnTo>
                <a:lnTo>
                  <a:pt x="1497672" y="571017"/>
                </a:lnTo>
                <a:lnTo>
                  <a:pt x="1484960" y="526719"/>
                </a:lnTo>
                <a:lnTo>
                  <a:pt x="1469656" y="483590"/>
                </a:lnTo>
                <a:lnTo>
                  <a:pt x="1451864" y="441718"/>
                </a:lnTo>
                <a:lnTo>
                  <a:pt x="1431671" y="401167"/>
                </a:lnTo>
                <a:lnTo>
                  <a:pt x="1410779" y="364871"/>
                </a:lnTo>
                <a:lnTo>
                  <a:pt x="1384427" y="324446"/>
                </a:lnTo>
                <a:lnTo>
                  <a:pt x="1357553" y="288442"/>
                </a:lnTo>
                <a:lnTo>
                  <a:pt x="1328635" y="254127"/>
                </a:lnTo>
                <a:lnTo>
                  <a:pt x="1297762" y="221589"/>
                </a:lnTo>
                <a:lnTo>
                  <a:pt x="1265008" y="190919"/>
                </a:lnTo>
                <a:lnTo>
                  <a:pt x="1230490" y="162191"/>
                </a:lnTo>
                <a:lnTo>
                  <a:pt x="1194282" y="135496"/>
                </a:lnTo>
                <a:lnTo>
                  <a:pt x="1156462" y="110934"/>
                </a:lnTo>
                <a:lnTo>
                  <a:pt x="1117142" y="88595"/>
                </a:lnTo>
                <a:lnTo>
                  <a:pt x="1076388" y="68541"/>
                </a:lnTo>
                <a:lnTo>
                  <a:pt x="1034313" y="50888"/>
                </a:lnTo>
                <a:lnTo>
                  <a:pt x="990981" y="35699"/>
                </a:lnTo>
                <a:lnTo>
                  <a:pt x="946505" y="23088"/>
                </a:lnTo>
                <a:lnTo>
                  <a:pt x="900963" y="13119"/>
                </a:lnTo>
                <a:lnTo>
                  <a:pt x="854430" y="5892"/>
                </a:lnTo>
                <a:lnTo>
                  <a:pt x="807021" y="1498"/>
                </a:lnTo>
                <a:lnTo>
                  <a:pt x="758825" y="0"/>
                </a:lnTo>
                <a:lnTo>
                  <a:pt x="710806" y="1498"/>
                </a:lnTo>
                <a:lnTo>
                  <a:pt x="663575" y="5892"/>
                </a:lnTo>
                <a:lnTo>
                  <a:pt x="617245" y="13119"/>
                </a:lnTo>
                <a:lnTo>
                  <a:pt x="571893" y="23088"/>
                </a:lnTo>
                <a:lnTo>
                  <a:pt x="527596" y="35699"/>
                </a:lnTo>
                <a:lnTo>
                  <a:pt x="484454" y="50888"/>
                </a:lnTo>
                <a:lnTo>
                  <a:pt x="442544" y="68541"/>
                </a:lnTo>
                <a:lnTo>
                  <a:pt x="401967" y="88595"/>
                </a:lnTo>
                <a:lnTo>
                  <a:pt x="362813" y="110934"/>
                </a:lnTo>
                <a:lnTo>
                  <a:pt x="325170" y="135496"/>
                </a:lnTo>
                <a:lnTo>
                  <a:pt x="289115" y="162191"/>
                </a:lnTo>
                <a:lnTo>
                  <a:pt x="254749" y="190919"/>
                </a:lnTo>
                <a:lnTo>
                  <a:pt x="222148" y="221589"/>
                </a:lnTo>
                <a:lnTo>
                  <a:pt x="191414" y="254127"/>
                </a:lnTo>
                <a:lnTo>
                  <a:pt x="162623" y="288442"/>
                </a:lnTo>
                <a:lnTo>
                  <a:pt x="135877" y="324446"/>
                </a:lnTo>
                <a:lnTo>
                  <a:pt x="111252" y="362051"/>
                </a:lnTo>
                <a:lnTo>
                  <a:pt x="88849" y="401167"/>
                </a:lnTo>
                <a:lnTo>
                  <a:pt x="68745" y="441718"/>
                </a:lnTo>
                <a:lnTo>
                  <a:pt x="51041" y="483590"/>
                </a:lnTo>
                <a:lnTo>
                  <a:pt x="35814" y="526719"/>
                </a:lnTo>
                <a:lnTo>
                  <a:pt x="23152" y="571017"/>
                </a:lnTo>
                <a:lnTo>
                  <a:pt x="13157" y="616394"/>
                </a:lnTo>
                <a:lnTo>
                  <a:pt x="5905" y="662749"/>
                </a:lnTo>
                <a:lnTo>
                  <a:pt x="1485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40" y="987755"/>
                </a:lnTo>
                <a:lnTo>
                  <a:pt x="50088" y="1030643"/>
                </a:lnTo>
                <a:lnTo>
                  <a:pt x="67475" y="1072311"/>
                </a:lnTo>
                <a:lnTo>
                  <a:pt x="87210" y="1112672"/>
                </a:lnTo>
                <a:lnTo>
                  <a:pt x="109220" y="1151661"/>
                </a:lnTo>
                <a:lnTo>
                  <a:pt x="133413" y="1189177"/>
                </a:lnTo>
                <a:lnTo>
                  <a:pt x="159689" y="1225143"/>
                </a:lnTo>
                <a:lnTo>
                  <a:pt x="187985" y="1259471"/>
                </a:lnTo>
                <a:lnTo>
                  <a:pt x="218211" y="1292072"/>
                </a:lnTo>
                <a:lnTo>
                  <a:pt x="250266" y="1322870"/>
                </a:lnTo>
                <a:lnTo>
                  <a:pt x="284086" y="1351788"/>
                </a:lnTo>
                <a:lnTo>
                  <a:pt x="319557" y="1378724"/>
                </a:lnTo>
                <a:lnTo>
                  <a:pt x="356616" y="1403604"/>
                </a:lnTo>
                <a:lnTo>
                  <a:pt x="395173" y="1426349"/>
                </a:lnTo>
                <a:lnTo>
                  <a:pt x="435140" y="1446872"/>
                </a:lnTo>
                <a:lnTo>
                  <a:pt x="476427" y="1465072"/>
                </a:lnTo>
                <a:lnTo>
                  <a:pt x="518947" y="1480883"/>
                </a:lnTo>
                <a:lnTo>
                  <a:pt x="562622" y="1494218"/>
                </a:lnTo>
                <a:lnTo>
                  <a:pt x="607364" y="1504988"/>
                </a:lnTo>
                <a:lnTo>
                  <a:pt x="653097" y="1513116"/>
                </a:lnTo>
                <a:lnTo>
                  <a:pt x="699706" y="1518500"/>
                </a:lnTo>
                <a:lnTo>
                  <a:pt x="747141" y="1521079"/>
                </a:lnTo>
                <a:lnTo>
                  <a:pt x="747141" y="2125980"/>
                </a:lnTo>
                <a:lnTo>
                  <a:pt x="734225" y="2132507"/>
                </a:lnTo>
                <a:lnTo>
                  <a:pt x="723646" y="2142185"/>
                </a:lnTo>
                <a:lnTo>
                  <a:pt x="716483" y="2154986"/>
                </a:lnTo>
                <a:lnTo>
                  <a:pt x="713867" y="2170938"/>
                </a:lnTo>
                <a:lnTo>
                  <a:pt x="717600" y="2187079"/>
                </a:lnTo>
                <a:lnTo>
                  <a:pt x="727583" y="2201519"/>
                </a:lnTo>
                <a:lnTo>
                  <a:pt x="741934" y="2211908"/>
                </a:lnTo>
                <a:lnTo>
                  <a:pt x="758825" y="2215896"/>
                </a:lnTo>
                <a:lnTo>
                  <a:pt x="778306" y="2211908"/>
                </a:lnTo>
                <a:lnTo>
                  <a:pt x="793572" y="2201519"/>
                </a:lnTo>
                <a:lnTo>
                  <a:pt x="803516" y="2187079"/>
                </a:lnTo>
                <a:lnTo>
                  <a:pt x="807085" y="2170938"/>
                </a:lnTo>
                <a:lnTo>
                  <a:pt x="804710" y="2154986"/>
                </a:lnTo>
                <a:lnTo>
                  <a:pt x="798131" y="2142185"/>
                </a:lnTo>
                <a:lnTo>
                  <a:pt x="788111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49240" y="1773935"/>
            <a:ext cx="1518285" cy="2216150"/>
          </a:xfrm>
          <a:custGeom>
            <a:avLst/>
            <a:gdLst/>
            <a:ahLst/>
            <a:cxnLst/>
            <a:rect l="l" t="t" r="r" b="b"/>
            <a:pathLst>
              <a:path w="1518284" h="2216150">
                <a:moveTo>
                  <a:pt x="1517904" y="758063"/>
                </a:moveTo>
                <a:lnTo>
                  <a:pt x="1516405" y="710006"/>
                </a:lnTo>
                <a:lnTo>
                  <a:pt x="1511960" y="662749"/>
                </a:lnTo>
                <a:lnTo>
                  <a:pt x="1504645" y="616216"/>
                </a:lnTo>
                <a:lnTo>
                  <a:pt x="1494650" y="571017"/>
                </a:lnTo>
                <a:lnTo>
                  <a:pt x="1481937" y="526719"/>
                </a:lnTo>
                <a:lnTo>
                  <a:pt x="1466646" y="483590"/>
                </a:lnTo>
                <a:lnTo>
                  <a:pt x="1448866" y="441718"/>
                </a:lnTo>
                <a:lnTo>
                  <a:pt x="1428686" y="401167"/>
                </a:lnTo>
                <a:lnTo>
                  <a:pt x="1407820" y="364871"/>
                </a:lnTo>
                <a:lnTo>
                  <a:pt x="1381480" y="324446"/>
                </a:lnTo>
                <a:lnTo>
                  <a:pt x="1354632" y="288442"/>
                </a:lnTo>
                <a:lnTo>
                  <a:pt x="1325740" y="254127"/>
                </a:lnTo>
                <a:lnTo>
                  <a:pt x="1294879" y="221589"/>
                </a:lnTo>
                <a:lnTo>
                  <a:pt x="1262164" y="190919"/>
                </a:lnTo>
                <a:lnTo>
                  <a:pt x="1227670" y="162191"/>
                </a:lnTo>
                <a:lnTo>
                  <a:pt x="1191488" y="135496"/>
                </a:lnTo>
                <a:lnTo>
                  <a:pt x="1153706" y="110934"/>
                </a:lnTo>
                <a:lnTo>
                  <a:pt x="1114412" y="88595"/>
                </a:lnTo>
                <a:lnTo>
                  <a:pt x="1073696" y="68541"/>
                </a:lnTo>
                <a:lnTo>
                  <a:pt x="1031659" y="50888"/>
                </a:lnTo>
                <a:lnTo>
                  <a:pt x="988364" y="35699"/>
                </a:lnTo>
                <a:lnTo>
                  <a:pt x="943927" y="23088"/>
                </a:lnTo>
                <a:lnTo>
                  <a:pt x="898423" y="13119"/>
                </a:lnTo>
                <a:lnTo>
                  <a:pt x="851941" y="5892"/>
                </a:lnTo>
                <a:lnTo>
                  <a:pt x="804570" y="1498"/>
                </a:lnTo>
                <a:lnTo>
                  <a:pt x="756412" y="0"/>
                </a:lnTo>
                <a:lnTo>
                  <a:pt x="708444" y="1498"/>
                </a:lnTo>
                <a:lnTo>
                  <a:pt x="661289" y="5892"/>
                </a:lnTo>
                <a:lnTo>
                  <a:pt x="615022" y="13119"/>
                </a:lnTo>
                <a:lnTo>
                  <a:pt x="569760" y="23088"/>
                </a:lnTo>
                <a:lnTo>
                  <a:pt x="525551" y="35699"/>
                </a:lnTo>
                <a:lnTo>
                  <a:pt x="482523" y="50888"/>
                </a:lnTo>
                <a:lnTo>
                  <a:pt x="440728" y="68541"/>
                </a:lnTo>
                <a:lnTo>
                  <a:pt x="400278" y="88595"/>
                </a:lnTo>
                <a:lnTo>
                  <a:pt x="361238" y="110934"/>
                </a:lnTo>
                <a:lnTo>
                  <a:pt x="323723" y="135496"/>
                </a:lnTo>
                <a:lnTo>
                  <a:pt x="287794" y="162191"/>
                </a:lnTo>
                <a:lnTo>
                  <a:pt x="253555" y="190919"/>
                </a:lnTo>
                <a:lnTo>
                  <a:pt x="221081" y="221589"/>
                </a:lnTo>
                <a:lnTo>
                  <a:pt x="190474" y="254127"/>
                </a:lnTo>
                <a:lnTo>
                  <a:pt x="161810" y="288442"/>
                </a:lnTo>
                <a:lnTo>
                  <a:pt x="135178" y="324446"/>
                </a:lnTo>
                <a:lnTo>
                  <a:pt x="110680" y="362051"/>
                </a:lnTo>
                <a:lnTo>
                  <a:pt x="88379" y="401167"/>
                </a:lnTo>
                <a:lnTo>
                  <a:pt x="68376" y="441718"/>
                </a:lnTo>
                <a:lnTo>
                  <a:pt x="50761" y="483590"/>
                </a:lnTo>
                <a:lnTo>
                  <a:pt x="35610" y="526719"/>
                </a:lnTo>
                <a:lnTo>
                  <a:pt x="23025" y="571017"/>
                </a:lnTo>
                <a:lnTo>
                  <a:pt x="13081" y="616394"/>
                </a:lnTo>
                <a:lnTo>
                  <a:pt x="5867" y="662749"/>
                </a:lnTo>
                <a:lnTo>
                  <a:pt x="1473" y="710006"/>
                </a:lnTo>
                <a:lnTo>
                  <a:pt x="0" y="758063"/>
                </a:lnTo>
                <a:lnTo>
                  <a:pt x="1447" y="805764"/>
                </a:lnTo>
                <a:lnTo>
                  <a:pt x="5753" y="852665"/>
                </a:lnTo>
                <a:lnTo>
                  <a:pt x="12827" y="898690"/>
                </a:lnTo>
                <a:lnTo>
                  <a:pt x="22567" y="943749"/>
                </a:lnTo>
                <a:lnTo>
                  <a:pt x="34912" y="987755"/>
                </a:lnTo>
                <a:lnTo>
                  <a:pt x="49758" y="1030643"/>
                </a:lnTo>
                <a:lnTo>
                  <a:pt x="67043" y="1072311"/>
                </a:lnTo>
                <a:lnTo>
                  <a:pt x="86652" y="1112672"/>
                </a:lnTo>
                <a:lnTo>
                  <a:pt x="108508" y="1151661"/>
                </a:lnTo>
                <a:lnTo>
                  <a:pt x="132537" y="1189177"/>
                </a:lnTo>
                <a:lnTo>
                  <a:pt x="158635" y="1225143"/>
                </a:lnTo>
                <a:lnTo>
                  <a:pt x="186740" y="1259471"/>
                </a:lnTo>
                <a:lnTo>
                  <a:pt x="216750" y="1292072"/>
                </a:lnTo>
                <a:lnTo>
                  <a:pt x="248577" y="1322870"/>
                </a:lnTo>
                <a:lnTo>
                  <a:pt x="282155" y="1351788"/>
                </a:lnTo>
                <a:lnTo>
                  <a:pt x="317373" y="1378724"/>
                </a:lnTo>
                <a:lnTo>
                  <a:pt x="354152" y="1403604"/>
                </a:lnTo>
                <a:lnTo>
                  <a:pt x="392417" y="1426349"/>
                </a:lnTo>
                <a:lnTo>
                  <a:pt x="432079" y="1446872"/>
                </a:lnTo>
                <a:lnTo>
                  <a:pt x="473049" y="1465072"/>
                </a:lnTo>
                <a:lnTo>
                  <a:pt x="515239" y="1480883"/>
                </a:lnTo>
                <a:lnTo>
                  <a:pt x="558571" y="1494218"/>
                </a:lnTo>
                <a:lnTo>
                  <a:pt x="602945" y="1504988"/>
                </a:lnTo>
                <a:lnTo>
                  <a:pt x="648296" y="1513116"/>
                </a:lnTo>
                <a:lnTo>
                  <a:pt x="694524" y="1518500"/>
                </a:lnTo>
                <a:lnTo>
                  <a:pt x="741553" y="1521079"/>
                </a:lnTo>
                <a:lnTo>
                  <a:pt x="741553" y="2125980"/>
                </a:lnTo>
                <a:lnTo>
                  <a:pt x="729411" y="2132507"/>
                </a:lnTo>
                <a:lnTo>
                  <a:pt x="720534" y="2142185"/>
                </a:lnTo>
                <a:lnTo>
                  <a:pt x="715073" y="2154986"/>
                </a:lnTo>
                <a:lnTo>
                  <a:pt x="713232" y="2170938"/>
                </a:lnTo>
                <a:lnTo>
                  <a:pt x="716699" y="2187079"/>
                </a:lnTo>
                <a:lnTo>
                  <a:pt x="726097" y="2201519"/>
                </a:lnTo>
                <a:lnTo>
                  <a:pt x="739851" y="2211908"/>
                </a:lnTo>
                <a:lnTo>
                  <a:pt x="756412" y="2215896"/>
                </a:lnTo>
                <a:lnTo>
                  <a:pt x="775195" y="2211908"/>
                </a:lnTo>
                <a:lnTo>
                  <a:pt x="790536" y="2201519"/>
                </a:lnTo>
                <a:lnTo>
                  <a:pt x="800874" y="2187079"/>
                </a:lnTo>
                <a:lnTo>
                  <a:pt x="804672" y="2170938"/>
                </a:lnTo>
                <a:lnTo>
                  <a:pt x="802297" y="2154986"/>
                </a:lnTo>
                <a:lnTo>
                  <a:pt x="795705" y="2142185"/>
                </a:lnTo>
                <a:lnTo>
                  <a:pt x="785698" y="2132507"/>
                </a:lnTo>
                <a:lnTo>
                  <a:pt x="773049" y="2125980"/>
                </a:lnTo>
                <a:lnTo>
                  <a:pt x="773049" y="1521079"/>
                </a:lnTo>
                <a:lnTo>
                  <a:pt x="820254" y="1518500"/>
                </a:lnTo>
                <a:lnTo>
                  <a:pt x="866673" y="1513116"/>
                </a:lnTo>
                <a:lnTo>
                  <a:pt x="912202" y="1504988"/>
                </a:lnTo>
                <a:lnTo>
                  <a:pt x="956779" y="1494218"/>
                </a:lnTo>
                <a:lnTo>
                  <a:pt x="1000290" y="1480883"/>
                </a:lnTo>
                <a:lnTo>
                  <a:pt x="1042657" y="1465072"/>
                </a:lnTo>
                <a:lnTo>
                  <a:pt x="1083805" y="1446872"/>
                </a:lnTo>
                <a:lnTo>
                  <a:pt x="1123645" y="1426349"/>
                </a:lnTo>
                <a:lnTo>
                  <a:pt x="1162075" y="1403604"/>
                </a:lnTo>
                <a:lnTo>
                  <a:pt x="1199032" y="1378724"/>
                </a:lnTo>
                <a:lnTo>
                  <a:pt x="1234414" y="1351788"/>
                </a:lnTo>
                <a:lnTo>
                  <a:pt x="1268133" y="1322870"/>
                </a:lnTo>
                <a:lnTo>
                  <a:pt x="1300111" y="1292072"/>
                </a:lnTo>
                <a:lnTo>
                  <a:pt x="1330261" y="1259471"/>
                </a:lnTo>
                <a:lnTo>
                  <a:pt x="1358493" y="1225143"/>
                </a:lnTo>
                <a:lnTo>
                  <a:pt x="1384719" y="1189177"/>
                </a:lnTo>
                <a:lnTo>
                  <a:pt x="1408049" y="1152906"/>
                </a:lnTo>
                <a:lnTo>
                  <a:pt x="1408861" y="1151661"/>
                </a:lnTo>
                <a:lnTo>
                  <a:pt x="1430820" y="1112672"/>
                </a:lnTo>
                <a:lnTo>
                  <a:pt x="1450530" y="1072311"/>
                </a:lnTo>
                <a:lnTo>
                  <a:pt x="1467878" y="1030643"/>
                </a:lnTo>
                <a:lnTo>
                  <a:pt x="1482801" y="987755"/>
                </a:lnTo>
                <a:lnTo>
                  <a:pt x="1495209" y="943749"/>
                </a:lnTo>
                <a:lnTo>
                  <a:pt x="1505000" y="898690"/>
                </a:lnTo>
                <a:lnTo>
                  <a:pt x="1512112" y="852665"/>
                </a:lnTo>
                <a:lnTo>
                  <a:pt x="1516430" y="805764"/>
                </a:lnTo>
                <a:lnTo>
                  <a:pt x="1517904" y="758063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1080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60" h="2216150">
                <a:moveTo>
                  <a:pt x="1520952" y="758063"/>
                </a:moveTo>
                <a:lnTo>
                  <a:pt x="1519453" y="710006"/>
                </a:lnTo>
                <a:lnTo>
                  <a:pt x="1515033" y="662749"/>
                </a:lnTo>
                <a:lnTo>
                  <a:pt x="1507744" y="616216"/>
                </a:lnTo>
                <a:lnTo>
                  <a:pt x="1497787" y="571017"/>
                </a:lnTo>
                <a:lnTo>
                  <a:pt x="1485125" y="526719"/>
                </a:lnTo>
                <a:lnTo>
                  <a:pt x="1469898" y="483590"/>
                </a:lnTo>
                <a:lnTo>
                  <a:pt x="1452194" y="441718"/>
                </a:lnTo>
                <a:lnTo>
                  <a:pt x="1432090" y="401167"/>
                </a:lnTo>
                <a:lnTo>
                  <a:pt x="1411300" y="364871"/>
                </a:lnTo>
                <a:lnTo>
                  <a:pt x="1409687" y="362051"/>
                </a:lnTo>
                <a:lnTo>
                  <a:pt x="1385062" y="324446"/>
                </a:lnTo>
                <a:lnTo>
                  <a:pt x="1358315" y="288442"/>
                </a:lnTo>
                <a:lnTo>
                  <a:pt x="1329524" y="254127"/>
                </a:lnTo>
                <a:lnTo>
                  <a:pt x="1298790" y="221589"/>
                </a:lnTo>
                <a:lnTo>
                  <a:pt x="1266190" y="190919"/>
                </a:lnTo>
                <a:lnTo>
                  <a:pt x="1231823" y="162191"/>
                </a:lnTo>
                <a:lnTo>
                  <a:pt x="1195768" y="135496"/>
                </a:lnTo>
                <a:lnTo>
                  <a:pt x="1158125" y="110934"/>
                </a:lnTo>
                <a:lnTo>
                  <a:pt x="1118971" y="88595"/>
                </a:lnTo>
                <a:lnTo>
                  <a:pt x="1078395" y="68541"/>
                </a:lnTo>
                <a:lnTo>
                  <a:pt x="1036485" y="50888"/>
                </a:lnTo>
                <a:lnTo>
                  <a:pt x="993343" y="35699"/>
                </a:lnTo>
                <a:lnTo>
                  <a:pt x="949045" y="23088"/>
                </a:lnTo>
                <a:lnTo>
                  <a:pt x="903693" y="13119"/>
                </a:lnTo>
                <a:lnTo>
                  <a:pt x="857364" y="5892"/>
                </a:lnTo>
                <a:lnTo>
                  <a:pt x="810133" y="1498"/>
                </a:lnTo>
                <a:lnTo>
                  <a:pt x="762127" y="0"/>
                </a:lnTo>
                <a:lnTo>
                  <a:pt x="714082" y="1498"/>
                </a:lnTo>
                <a:lnTo>
                  <a:pt x="666826" y="5892"/>
                </a:lnTo>
                <a:lnTo>
                  <a:pt x="620433" y="13119"/>
                </a:lnTo>
                <a:lnTo>
                  <a:pt x="574979" y="23088"/>
                </a:lnTo>
                <a:lnTo>
                  <a:pt x="530580" y="35699"/>
                </a:lnTo>
                <a:lnTo>
                  <a:pt x="487299" y="50888"/>
                </a:lnTo>
                <a:lnTo>
                  <a:pt x="445262" y="68541"/>
                </a:lnTo>
                <a:lnTo>
                  <a:pt x="404533" y="88595"/>
                </a:lnTo>
                <a:lnTo>
                  <a:pt x="365201" y="110934"/>
                </a:lnTo>
                <a:lnTo>
                  <a:pt x="327380" y="135496"/>
                </a:lnTo>
                <a:lnTo>
                  <a:pt x="291147" y="162191"/>
                </a:lnTo>
                <a:lnTo>
                  <a:pt x="256590" y="190919"/>
                </a:lnTo>
                <a:lnTo>
                  <a:pt x="223799" y="221589"/>
                </a:lnTo>
                <a:lnTo>
                  <a:pt x="192874" y="254127"/>
                </a:lnTo>
                <a:lnTo>
                  <a:pt x="163893" y="288442"/>
                </a:lnTo>
                <a:lnTo>
                  <a:pt x="136969" y="324446"/>
                </a:lnTo>
                <a:lnTo>
                  <a:pt x="112166" y="362051"/>
                </a:lnTo>
                <a:lnTo>
                  <a:pt x="89598" y="401167"/>
                </a:lnTo>
                <a:lnTo>
                  <a:pt x="69342" y="441718"/>
                </a:lnTo>
                <a:lnTo>
                  <a:pt x="51485" y="483590"/>
                </a:lnTo>
                <a:lnTo>
                  <a:pt x="36131" y="526719"/>
                </a:lnTo>
                <a:lnTo>
                  <a:pt x="23368" y="571017"/>
                </a:lnTo>
                <a:lnTo>
                  <a:pt x="13271" y="616394"/>
                </a:lnTo>
                <a:lnTo>
                  <a:pt x="5956" y="662749"/>
                </a:lnTo>
                <a:lnTo>
                  <a:pt x="1498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28" y="987755"/>
                </a:lnTo>
                <a:lnTo>
                  <a:pt x="50063" y="1030643"/>
                </a:lnTo>
                <a:lnTo>
                  <a:pt x="67437" y="1072311"/>
                </a:lnTo>
                <a:lnTo>
                  <a:pt x="87160" y="1112672"/>
                </a:lnTo>
                <a:lnTo>
                  <a:pt x="109156" y="1151661"/>
                </a:lnTo>
                <a:lnTo>
                  <a:pt x="133311" y="1189177"/>
                </a:lnTo>
                <a:lnTo>
                  <a:pt x="159575" y="1225143"/>
                </a:lnTo>
                <a:lnTo>
                  <a:pt x="187833" y="1259471"/>
                </a:lnTo>
                <a:lnTo>
                  <a:pt x="218008" y="1292072"/>
                </a:lnTo>
                <a:lnTo>
                  <a:pt x="250012" y="1322870"/>
                </a:lnTo>
                <a:lnTo>
                  <a:pt x="283768" y="1351788"/>
                </a:lnTo>
                <a:lnTo>
                  <a:pt x="319176" y="1378724"/>
                </a:lnTo>
                <a:lnTo>
                  <a:pt x="356158" y="1403604"/>
                </a:lnTo>
                <a:lnTo>
                  <a:pt x="394627" y="1426349"/>
                </a:lnTo>
                <a:lnTo>
                  <a:pt x="434492" y="1446872"/>
                </a:lnTo>
                <a:lnTo>
                  <a:pt x="475678" y="1465072"/>
                </a:lnTo>
                <a:lnTo>
                  <a:pt x="518083" y="1480883"/>
                </a:lnTo>
                <a:lnTo>
                  <a:pt x="561632" y="1494218"/>
                </a:lnTo>
                <a:lnTo>
                  <a:pt x="606221" y="1504988"/>
                </a:lnTo>
                <a:lnTo>
                  <a:pt x="651789" y="1513116"/>
                </a:lnTo>
                <a:lnTo>
                  <a:pt x="698246" y="1518500"/>
                </a:lnTo>
                <a:lnTo>
                  <a:pt x="745490" y="1521079"/>
                </a:lnTo>
                <a:lnTo>
                  <a:pt x="745490" y="2125980"/>
                </a:lnTo>
                <a:lnTo>
                  <a:pt x="733526" y="2132507"/>
                </a:lnTo>
                <a:lnTo>
                  <a:pt x="723430" y="2142185"/>
                </a:lnTo>
                <a:lnTo>
                  <a:pt x="716457" y="2154986"/>
                </a:lnTo>
                <a:lnTo>
                  <a:pt x="713867" y="2170938"/>
                </a:lnTo>
                <a:lnTo>
                  <a:pt x="717423" y="2187079"/>
                </a:lnTo>
                <a:lnTo>
                  <a:pt x="727367" y="2201519"/>
                </a:lnTo>
                <a:lnTo>
                  <a:pt x="742632" y="2211908"/>
                </a:lnTo>
                <a:lnTo>
                  <a:pt x="762127" y="2215896"/>
                </a:lnTo>
                <a:lnTo>
                  <a:pt x="779703" y="2211908"/>
                </a:lnTo>
                <a:lnTo>
                  <a:pt x="793978" y="2201519"/>
                </a:lnTo>
                <a:lnTo>
                  <a:pt x="803567" y="2187079"/>
                </a:lnTo>
                <a:lnTo>
                  <a:pt x="807085" y="2170938"/>
                </a:lnTo>
                <a:lnTo>
                  <a:pt x="804481" y="2154986"/>
                </a:lnTo>
                <a:lnTo>
                  <a:pt x="797509" y="2142185"/>
                </a:lnTo>
                <a:lnTo>
                  <a:pt x="787412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74352" y="1773935"/>
            <a:ext cx="1518285" cy="2216150"/>
          </a:xfrm>
          <a:custGeom>
            <a:avLst/>
            <a:gdLst/>
            <a:ahLst/>
            <a:cxnLst/>
            <a:rect l="l" t="t" r="r" b="b"/>
            <a:pathLst>
              <a:path w="1518284" h="2216150">
                <a:moveTo>
                  <a:pt x="757301" y="0"/>
                </a:moveTo>
                <a:lnTo>
                  <a:pt x="709276" y="1486"/>
                </a:lnTo>
                <a:lnTo>
                  <a:pt x="662063" y="5886"/>
                </a:lnTo>
                <a:lnTo>
                  <a:pt x="615751" y="13113"/>
                </a:lnTo>
                <a:lnTo>
                  <a:pt x="570425" y="23080"/>
                </a:lnTo>
                <a:lnTo>
                  <a:pt x="526174" y="35697"/>
                </a:lnTo>
                <a:lnTo>
                  <a:pt x="483085" y="50879"/>
                </a:lnTo>
                <a:lnTo>
                  <a:pt x="441246" y="68537"/>
                </a:lnTo>
                <a:lnTo>
                  <a:pt x="400743" y="88583"/>
                </a:lnTo>
                <a:lnTo>
                  <a:pt x="361665" y="110931"/>
                </a:lnTo>
                <a:lnTo>
                  <a:pt x="324098" y="135493"/>
                </a:lnTo>
                <a:lnTo>
                  <a:pt x="288131" y="162180"/>
                </a:lnTo>
                <a:lnTo>
                  <a:pt x="253851" y="190906"/>
                </a:lnTo>
                <a:lnTo>
                  <a:pt x="221345" y="221583"/>
                </a:lnTo>
                <a:lnTo>
                  <a:pt x="190700" y="254123"/>
                </a:lnTo>
                <a:lnTo>
                  <a:pt x="162004" y="288439"/>
                </a:lnTo>
                <a:lnTo>
                  <a:pt x="135345" y="324442"/>
                </a:lnTo>
                <a:lnTo>
                  <a:pt x="110810" y="362047"/>
                </a:lnTo>
                <a:lnTo>
                  <a:pt x="88486" y="401164"/>
                </a:lnTo>
                <a:lnTo>
                  <a:pt x="68461" y="441707"/>
                </a:lnTo>
                <a:lnTo>
                  <a:pt x="50823" y="483588"/>
                </a:lnTo>
                <a:lnTo>
                  <a:pt x="35658" y="526719"/>
                </a:lnTo>
                <a:lnTo>
                  <a:pt x="23054" y="571013"/>
                </a:lnTo>
                <a:lnTo>
                  <a:pt x="13099" y="616381"/>
                </a:lnTo>
                <a:lnTo>
                  <a:pt x="5880" y="662738"/>
                </a:lnTo>
                <a:lnTo>
                  <a:pt x="1484" y="709994"/>
                </a:lnTo>
                <a:lnTo>
                  <a:pt x="0" y="758063"/>
                </a:lnTo>
                <a:lnTo>
                  <a:pt x="1455" y="805758"/>
                </a:lnTo>
                <a:lnTo>
                  <a:pt x="5765" y="852659"/>
                </a:lnTo>
                <a:lnTo>
                  <a:pt x="12845" y="898682"/>
                </a:lnTo>
                <a:lnTo>
                  <a:pt x="22609" y="943742"/>
                </a:lnTo>
                <a:lnTo>
                  <a:pt x="34971" y="987755"/>
                </a:lnTo>
                <a:lnTo>
                  <a:pt x="49847" y="1030637"/>
                </a:lnTo>
                <a:lnTo>
                  <a:pt x="67152" y="1072303"/>
                </a:lnTo>
                <a:lnTo>
                  <a:pt x="86799" y="1112670"/>
                </a:lnTo>
                <a:lnTo>
                  <a:pt x="108705" y="1151653"/>
                </a:lnTo>
                <a:lnTo>
                  <a:pt x="132783" y="1189169"/>
                </a:lnTo>
                <a:lnTo>
                  <a:pt x="158949" y="1225132"/>
                </a:lnTo>
                <a:lnTo>
                  <a:pt x="187116" y="1259459"/>
                </a:lnTo>
                <a:lnTo>
                  <a:pt x="217201" y="1292066"/>
                </a:lnTo>
                <a:lnTo>
                  <a:pt x="249118" y="1322868"/>
                </a:lnTo>
                <a:lnTo>
                  <a:pt x="282781" y="1351781"/>
                </a:lnTo>
                <a:lnTo>
                  <a:pt x="318105" y="1378721"/>
                </a:lnTo>
                <a:lnTo>
                  <a:pt x="355005" y="1403603"/>
                </a:lnTo>
                <a:lnTo>
                  <a:pt x="393396" y="1426344"/>
                </a:lnTo>
                <a:lnTo>
                  <a:pt x="433193" y="1446860"/>
                </a:lnTo>
                <a:lnTo>
                  <a:pt x="474310" y="1465066"/>
                </a:lnTo>
                <a:lnTo>
                  <a:pt x="516662" y="1480877"/>
                </a:lnTo>
                <a:lnTo>
                  <a:pt x="560164" y="1494211"/>
                </a:lnTo>
                <a:lnTo>
                  <a:pt x="604731" y="1504982"/>
                </a:lnTo>
                <a:lnTo>
                  <a:pt x="650276" y="1513106"/>
                </a:lnTo>
                <a:lnTo>
                  <a:pt x="696717" y="1518500"/>
                </a:lnTo>
                <a:lnTo>
                  <a:pt x="743966" y="1521078"/>
                </a:lnTo>
                <a:lnTo>
                  <a:pt x="743966" y="2125980"/>
                </a:lnTo>
                <a:lnTo>
                  <a:pt x="731309" y="2132504"/>
                </a:lnTo>
                <a:lnTo>
                  <a:pt x="721296" y="2142172"/>
                </a:lnTo>
                <a:lnTo>
                  <a:pt x="714712" y="2154983"/>
                </a:lnTo>
                <a:lnTo>
                  <a:pt x="712343" y="2170938"/>
                </a:lnTo>
                <a:lnTo>
                  <a:pt x="716081" y="2187070"/>
                </a:lnTo>
                <a:lnTo>
                  <a:pt x="726058" y="2201513"/>
                </a:lnTo>
                <a:lnTo>
                  <a:pt x="740417" y="2211907"/>
                </a:lnTo>
                <a:lnTo>
                  <a:pt x="757301" y="2215896"/>
                </a:lnTo>
                <a:lnTo>
                  <a:pt x="775835" y="2211907"/>
                </a:lnTo>
                <a:lnTo>
                  <a:pt x="790606" y="2201513"/>
                </a:lnTo>
                <a:lnTo>
                  <a:pt x="800377" y="2187070"/>
                </a:lnTo>
                <a:lnTo>
                  <a:pt x="803909" y="2170938"/>
                </a:lnTo>
                <a:lnTo>
                  <a:pt x="801798" y="2154983"/>
                </a:lnTo>
                <a:lnTo>
                  <a:pt x="795781" y="2142172"/>
                </a:lnTo>
                <a:lnTo>
                  <a:pt x="786336" y="2132504"/>
                </a:lnTo>
                <a:lnTo>
                  <a:pt x="773938" y="2125980"/>
                </a:lnTo>
                <a:lnTo>
                  <a:pt x="773938" y="1521078"/>
                </a:lnTo>
                <a:lnTo>
                  <a:pt x="821186" y="1518500"/>
                </a:lnTo>
                <a:lnTo>
                  <a:pt x="867627" y="1513106"/>
                </a:lnTo>
                <a:lnTo>
                  <a:pt x="913172" y="1504982"/>
                </a:lnTo>
                <a:lnTo>
                  <a:pt x="957739" y="1494211"/>
                </a:lnTo>
                <a:lnTo>
                  <a:pt x="1001241" y="1480877"/>
                </a:lnTo>
                <a:lnTo>
                  <a:pt x="1043593" y="1465066"/>
                </a:lnTo>
                <a:lnTo>
                  <a:pt x="1084710" y="1446860"/>
                </a:lnTo>
                <a:lnTo>
                  <a:pt x="1124507" y="1426344"/>
                </a:lnTo>
                <a:lnTo>
                  <a:pt x="1162898" y="1403603"/>
                </a:lnTo>
                <a:lnTo>
                  <a:pt x="1199798" y="1378721"/>
                </a:lnTo>
                <a:lnTo>
                  <a:pt x="1235122" y="1351781"/>
                </a:lnTo>
                <a:lnTo>
                  <a:pt x="1268785" y="1322868"/>
                </a:lnTo>
                <a:lnTo>
                  <a:pt x="1300702" y="1292066"/>
                </a:lnTo>
                <a:lnTo>
                  <a:pt x="1330787" y="1259459"/>
                </a:lnTo>
                <a:lnTo>
                  <a:pt x="1358954" y="1225132"/>
                </a:lnTo>
                <a:lnTo>
                  <a:pt x="1385120" y="1189169"/>
                </a:lnTo>
                <a:lnTo>
                  <a:pt x="1408395" y="1152905"/>
                </a:lnTo>
                <a:lnTo>
                  <a:pt x="757301" y="1152905"/>
                </a:lnTo>
                <a:lnTo>
                  <a:pt x="708457" y="1149860"/>
                </a:lnTo>
                <a:lnTo>
                  <a:pt x="661303" y="1140961"/>
                </a:lnTo>
                <a:lnTo>
                  <a:pt x="616224" y="1126561"/>
                </a:lnTo>
                <a:lnTo>
                  <a:pt x="573605" y="1107017"/>
                </a:lnTo>
                <a:lnTo>
                  <a:pt x="533835" y="1082681"/>
                </a:lnTo>
                <a:lnTo>
                  <a:pt x="497297" y="1053909"/>
                </a:lnTo>
                <a:lnTo>
                  <a:pt x="464378" y="1021056"/>
                </a:lnTo>
                <a:lnTo>
                  <a:pt x="435465" y="984474"/>
                </a:lnTo>
                <a:lnTo>
                  <a:pt x="410943" y="944520"/>
                </a:lnTo>
                <a:lnTo>
                  <a:pt x="391199" y="901547"/>
                </a:lnTo>
                <a:lnTo>
                  <a:pt x="376618" y="855910"/>
                </a:lnTo>
                <a:lnTo>
                  <a:pt x="367586" y="807964"/>
                </a:lnTo>
                <a:lnTo>
                  <a:pt x="364490" y="758063"/>
                </a:lnTo>
                <a:lnTo>
                  <a:pt x="367586" y="708863"/>
                </a:lnTo>
                <a:lnTo>
                  <a:pt x="376618" y="661453"/>
                </a:lnTo>
                <a:lnTo>
                  <a:pt x="391199" y="616206"/>
                </a:lnTo>
                <a:lnTo>
                  <a:pt x="410943" y="573495"/>
                </a:lnTo>
                <a:lnTo>
                  <a:pt x="435465" y="533694"/>
                </a:lnTo>
                <a:lnTo>
                  <a:pt x="464378" y="497177"/>
                </a:lnTo>
                <a:lnTo>
                  <a:pt x="497297" y="464316"/>
                </a:lnTo>
                <a:lnTo>
                  <a:pt x="533835" y="435486"/>
                </a:lnTo>
                <a:lnTo>
                  <a:pt x="573605" y="411061"/>
                </a:lnTo>
                <a:lnTo>
                  <a:pt x="616224" y="391413"/>
                </a:lnTo>
                <a:lnTo>
                  <a:pt x="661303" y="376916"/>
                </a:lnTo>
                <a:lnTo>
                  <a:pt x="708457" y="367944"/>
                </a:lnTo>
                <a:lnTo>
                  <a:pt x="757301" y="364871"/>
                </a:lnTo>
                <a:lnTo>
                  <a:pt x="1408187" y="364871"/>
                </a:lnTo>
                <a:lnTo>
                  <a:pt x="1406568" y="362047"/>
                </a:lnTo>
                <a:lnTo>
                  <a:pt x="1381919" y="324442"/>
                </a:lnTo>
                <a:lnTo>
                  <a:pt x="1355137" y="288439"/>
                </a:lnTo>
                <a:lnTo>
                  <a:pt x="1326310" y="254123"/>
                </a:lnTo>
                <a:lnTo>
                  <a:pt x="1295527" y="221583"/>
                </a:lnTo>
                <a:lnTo>
                  <a:pt x="1262874" y="190906"/>
                </a:lnTo>
                <a:lnTo>
                  <a:pt x="1228440" y="162180"/>
                </a:lnTo>
                <a:lnTo>
                  <a:pt x="1192314" y="135493"/>
                </a:lnTo>
                <a:lnTo>
                  <a:pt x="1154582" y="110931"/>
                </a:lnTo>
                <a:lnTo>
                  <a:pt x="1115334" y="88583"/>
                </a:lnTo>
                <a:lnTo>
                  <a:pt x="1074657" y="68537"/>
                </a:lnTo>
                <a:lnTo>
                  <a:pt x="1032639" y="50879"/>
                </a:lnTo>
                <a:lnTo>
                  <a:pt x="989368" y="35697"/>
                </a:lnTo>
                <a:lnTo>
                  <a:pt x="944932" y="23080"/>
                </a:lnTo>
                <a:lnTo>
                  <a:pt x="899419" y="13113"/>
                </a:lnTo>
                <a:lnTo>
                  <a:pt x="852918" y="5886"/>
                </a:lnTo>
                <a:lnTo>
                  <a:pt x="805516" y="1486"/>
                </a:lnTo>
                <a:lnTo>
                  <a:pt x="757301" y="0"/>
                </a:lnTo>
                <a:close/>
              </a:path>
              <a:path w="1518284" h="2216150">
                <a:moveTo>
                  <a:pt x="1408187" y="364871"/>
                </a:moveTo>
                <a:lnTo>
                  <a:pt x="757301" y="364871"/>
                </a:lnTo>
                <a:lnTo>
                  <a:pt x="806821" y="367944"/>
                </a:lnTo>
                <a:lnTo>
                  <a:pt x="854495" y="376916"/>
                </a:lnTo>
                <a:lnTo>
                  <a:pt x="899953" y="391413"/>
                </a:lnTo>
                <a:lnTo>
                  <a:pt x="942829" y="411061"/>
                </a:lnTo>
                <a:lnTo>
                  <a:pt x="982754" y="435486"/>
                </a:lnTo>
                <a:lnTo>
                  <a:pt x="1019360" y="464316"/>
                </a:lnTo>
                <a:lnTo>
                  <a:pt x="1052279" y="497177"/>
                </a:lnTo>
                <a:lnTo>
                  <a:pt x="1081144" y="533694"/>
                </a:lnTo>
                <a:lnTo>
                  <a:pt x="1105585" y="573495"/>
                </a:lnTo>
                <a:lnTo>
                  <a:pt x="1125236" y="616206"/>
                </a:lnTo>
                <a:lnTo>
                  <a:pt x="1139728" y="661453"/>
                </a:lnTo>
                <a:lnTo>
                  <a:pt x="1148692" y="708863"/>
                </a:lnTo>
                <a:lnTo>
                  <a:pt x="1151763" y="758063"/>
                </a:lnTo>
                <a:lnTo>
                  <a:pt x="1149112" y="804460"/>
                </a:lnTo>
                <a:lnTo>
                  <a:pt x="1141355" y="849194"/>
                </a:lnTo>
                <a:lnTo>
                  <a:pt x="1128788" y="891980"/>
                </a:lnTo>
                <a:lnTo>
                  <a:pt x="1111705" y="932535"/>
                </a:lnTo>
                <a:lnTo>
                  <a:pt x="1090400" y="970574"/>
                </a:lnTo>
                <a:lnTo>
                  <a:pt x="1065168" y="1005814"/>
                </a:lnTo>
                <a:lnTo>
                  <a:pt x="1036304" y="1037970"/>
                </a:lnTo>
                <a:lnTo>
                  <a:pt x="1004102" y="1066761"/>
                </a:lnTo>
                <a:lnTo>
                  <a:pt x="968857" y="1091900"/>
                </a:lnTo>
                <a:lnTo>
                  <a:pt x="930864" y="1113105"/>
                </a:lnTo>
                <a:lnTo>
                  <a:pt x="890417" y="1130092"/>
                </a:lnTo>
                <a:lnTo>
                  <a:pt x="847811" y="1142577"/>
                </a:lnTo>
                <a:lnTo>
                  <a:pt x="803341" y="1150276"/>
                </a:lnTo>
                <a:lnTo>
                  <a:pt x="757301" y="1152905"/>
                </a:lnTo>
                <a:lnTo>
                  <a:pt x="1408395" y="1152905"/>
                </a:lnTo>
                <a:lnTo>
                  <a:pt x="1431104" y="1112670"/>
                </a:lnTo>
                <a:lnTo>
                  <a:pt x="1450751" y="1072303"/>
                </a:lnTo>
                <a:lnTo>
                  <a:pt x="1468056" y="1030637"/>
                </a:lnTo>
                <a:lnTo>
                  <a:pt x="1482932" y="987755"/>
                </a:lnTo>
                <a:lnTo>
                  <a:pt x="1495294" y="943742"/>
                </a:lnTo>
                <a:lnTo>
                  <a:pt x="1505058" y="898682"/>
                </a:lnTo>
                <a:lnTo>
                  <a:pt x="1512138" y="852659"/>
                </a:lnTo>
                <a:lnTo>
                  <a:pt x="1516448" y="805758"/>
                </a:lnTo>
                <a:lnTo>
                  <a:pt x="1517903" y="758063"/>
                </a:lnTo>
                <a:lnTo>
                  <a:pt x="1516412" y="709994"/>
                </a:lnTo>
                <a:lnTo>
                  <a:pt x="1511995" y="662738"/>
                </a:lnTo>
                <a:lnTo>
                  <a:pt x="1504702" y="616206"/>
                </a:lnTo>
                <a:lnTo>
                  <a:pt x="1494738" y="571013"/>
                </a:lnTo>
                <a:lnTo>
                  <a:pt x="1482074" y="526719"/>
                </a:lnTo>
                <a:lnTo>
                  <a:pt x="1466837" y="483588"/>
                </a:lnTo>
                <a:lnTo>
                  <a:pt x="1449115" y="441707"/>
                </a:lnTo>
                <a:lnTo>
                  <a:pt x="1428996" y="401164"/>
                </a:lnTo>
                <a:lnTo>
                  <a:pt x="1408187" y="364871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10272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59" h="2216150">
                <a:moveTo>
                  <a:pt x="1520952" y="758063"/>
                </a:moveTo>
                <a:lnTo>
                  <a:pt x="1519453" y="710006"/>
                </a:lnTo>
                <a:lnTo>
                  <a:pt x="1515033" y="662749"/>
                </a:lnTo>
                <a:lnTo>
                  <a:pt x="1507744" y="616216"/>
                </a:lnTo>
                <a:lnTo>
                  <a:pt x="1497774" y="571017"/>
                </a:lnTo>
                <a:lnTo>
                  <a:pt x="1485112" y="526719"/>
                </a:lnTo>
                <a:lnTo>
                  <a:pt x="1469885" y="483590"/>
                </a:lnTo>
                <a:lnTo>
                  <a:pt x="1452156" y="441718"/>
                </a:lnTo>
                <a:lnTo>
                  <a:pt x="1432039" y="401167"/>
                </a:lnTo>
                <a:lnTo>
                  <a:pt x="1411236" y="364871"/>
                </a:lnTo>
                <a:lnTo>
                  <a:pt x="1384973" y="324446"/>
                </a:lnTo>
                <a:lnTo>
                  <a:pt x="1358188" y="288442"/>
                </a:lnTo>
                <a:lnTo>
                  <a:pt x="1329359" y="254127"/>
                </a:lnTo>
                <a:lnTo>
                  <a:pt x="1298587" y="221589"/>
                </a:lnTo>
                <a:lnTo>
                  <a:pt x="1265936" y="190919"/>
                </a:lnTo>
                <a:lnTo>
                  <a:pt x="1231506" y="162191"/>
                </a:lnTo>
                <a:lnTo>
                  <a:pt x="1195387" y="135496"/>
                </a:lnTo>
                <a:lnTo>
                  <a:pt x="1157655" y="110934"/>
                </a:lnTo>
                <a:lnTo>
                  <a:pt x="1118412" y="88595"/>
                </a:lnTo>
                <a:lnTo>
                  <a:pt x="1077747" y="68541"/>
                </a:lnTo>
                <a:lnTo>
                  <a:pt x="1035735" y="50888"/>
                </a:lnTo>
                <a:lnTo>
                  <a:pt x="992479" y="35699"/>
                </a:lnTo>
                <a:lnTo>
                  <a:pt x="948055" y="23088"/>
                </a:lnTo>
                <a:lnTo>
                  <a:pt x="902550" y="13119"/>
                </a:lnTo>
                <a:lnTo>
                  <a:pt x="856056" y="5892"/>
                </a:lnTo>
                <a:lnTo>
                  <a:pt x="808672" y="1498"/>
                </a:lnTo>
                <a:lnTo>
                  <a:pt x="760476" y="0"/>
                </a:lnTo>
                <a:lnTo>
                  <a:pt x="712444" y="1498"/>
                </a:lnTo>
                <a:lnTo>
                  <a:pt x="665200" y="5892"/>
                </a:lnTo>
                <a:lnTo>
                  <a:pt x="618832" y="13119"/>
                </a:lnTo>
                <a:lnTo>
                  <a:pt x="573430" y="23088"/>
                </a:lnTo>
                <a:lnTo>
                  <a:pt x="529082" y="35699"/>
                </a:lnTo>
                <a:lnTo>
                  <a:pt x="485876" y="50888"/>
                </a:lnTo>
                <a:lnTo>
                  <a:pt x="443903" y="68541"/>
                </a:lnTo>
                <a:lnTo>
                  <a:pt x="403250" y="88595"/>
                </a:lnTo>
                <a:lnTo>
                  <a:pt x="364007" y="110934"/>
                </a:lnTo>
                <a:lnTo>
                  <a:pt x="326275" y="135496"/>
                </a:lnTo>
                <a:lnTo>
                  <a:pt x="290131" y="162191"/>
                </a:lnTo>
                <a:lnTo>
                  <a:pt x="255663" y="190919"/>
                </a:lnTo>
                <a:lnTo>
                  <a:pt x="222973" y="221589"/>
                </a:lnTo>
                <a:lnTo>
                  <a:pt x="192138" y="254127"/>
                </a:lnTo>
                <a:lnTo>
                  <a:pt x="163258" y="288442"/>
                </a:lnTo>
                <a:lnTo>
                  <a:pt x="136423" y="324446"/>
                </a:lnTo>
                <a:lnTo>
                  <a:pt x="111709" y="362051"/>
                </a:lnTo>
                <a:lnTo>
                  <a:pt x="89217" y="401167"/>
                </a:lnTo>
                <a:lnTo>
                  <a:pt x="69037" y="441718"/>
                </a:lnTo>
                <a:lnTo>
                  <a:pt x="51257" y="483590"/>
                </a:lnTo>
                <a:lnTo>
                  <a:pt x="35966" y="526719"/>
                </a:lnTo>
                <a:lnTo>
                  <a:pt x="23253" y="571017"/>
                </a:lnTo>
                <a:lnTo>
                  <a:pt x="13220" y="616394"/>
                </a:lnTo>
                <a:lnTo>
                  <a:pt x="5930" y="662749"/>
                </a:lnTo>
                <a:lnTo>
                  <a:pt x="1498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28" y="987755"/>
                </a:lnTo>
                <a:lnTo>
                  <a:pt x="50063" y="1030643"/>
                </a:lnTo>
                <a:lnTo>
                  <a:pt x="67437" y="1072311"/>
                </a:lnTo>
                <a:lnTo>
                  <a:pt x="87160" y="1112672"/>
                </a:lnTo>
                <a:lnTo>
                  <a:pt x="109156" y="1151661"/>
                </a:lnTo>
                <a:lnTo>
                  <a:pt x="133311" y="1189177"/>
                </a:lnTo>
                <a:lnTo>
                  <a:pt x="159575" y="1225143"/>
                </a:lnTo>
                <a:lnTo>
                  <a:pt x="187833" y="1259471"/>
                </a:lnTo>
                <a:lnTo>
                  <a:pt x="218008" y="1292072"/>
                </a:lnTo>
                <a:lnTo>
                  <a:pt x="250012" y="1322870"/>
                </a:lnTo>
                <a:lnTo>
                  <a:pt x="283768" y="1351788"/>
                </a:lnTo>
                <a:lnTo>
                  <a:pt x="319176" y="1378724"/>
                </a:lnTo>
                <a:lnTo>
                  <a:pt x="356158" y="1403604"/>
                </a:lnTo>
                <a:lnTo>
                  <a:pt x="394627" y="1426349"/>
                </a:lnTo>
                <a:lnTo>
                  <a:pt x="434492" y="1446872"/>
                </a:lnTo>
                <a:lnTo>
                  <a:pt x="475678" y="1465072"/>
                </a:lnTo>
                <a:lnTo>
                  <a:pt x="518083" y="1480883"/>
                </a:lnTo>
                <a:lnTo>
                  <a:pt x="561632" y="1494218"/>
                </a:lnTo>
                <a:lnTo>
                  <a:pt x="606221" y="1504988"/>
                </a:lnTo>
                <a:lnTo>
                  <a:pt x="651789" y="1513116"/>
                </a:lnTo>
                <a:lnTo>
                  <a:pt x="698246" y="1518500"/>
                </a:lnTo>
                <a:lnTo>
                  <a:pt x="745490" y="1521079"/>
                </a:lnTo>
                <a:lnTo>
                  <a:pt x="745490" y="2125980"/>
                </a:lnTo>
                <a:lnTo>
                  <a:pt x="732828" y="2132507"/>
                </a:lnTo>
                <a:lnTo>
                  <a:pt x="722820" y="2142185"/>
                </a:lnTo>
                <a:lnTo>
                  <a:pt x="716229" y="2154986"/>
                </a:lnTo>
                <a:lnTo>
                  <a:pt x="713867" y="2170938"/>
                </a:lnTo>
                <a:lnTo>
                  <a:pt x="717397" y="2187079"/>
                </a:lnTo>
                <a:lnTo>
                  <a:pt x="727163" y="2201519"/>
                </a:lnTo>
                <a:lnTo>
                  <a:pt x="741934" y="2211908"/>
                </a:lnTo>
                <a:lnTo>
                  <a:pt x="760476" y="2215896"/>
                </a:lnTo>
                <a:lnTo>
                  <a:pt x="778052" y="2211908"/>
                </a:lnTo>
                <a:lnTo>
                  <a:pt x="792327" y="2201519"/>
                </a:lnTo>
                <a:lnTo>
                  <a:pt x="801916" y="2187079"/>
                </a:lnTo>
                <a:lnTo>
                  <a:pt x="805434" y="2170938"/>
                </a:lnTo>
                <a:lnTo>
                  <a:pt x="803313" y="2154986"/>
                </a:lnTo>
                <a:lnTo>
                  <a:pt x="797306" y="2142185"/>
                </a:lnTo>
                <a:lnTo>
                  <a:pt x="787857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13976" y="1816607"/>
            <a:ext cx="1432560" cy="1432560"/>
          </a:xfrm>
          <a:custGeom>
            <a:avLst/>
            <a:gdLst/>
            <a:ahLst/>
            <a:cxnLst/>
            <a:rect l="l" t="t" r="r" b="b"/>
            <a:pathLst>
              <a:path w="1432559" h="1432560">
                <a:moveTo>
                  <a:pt x="713231" y="0"/>
                </a:moveTo>
                <a:lnTo>
                  <a:pt x="664321" y="1654"/>
                </a:lnTo>
                <a:lnTo>
                  <a:pt x="616307" y="6544"/>
                </a:lnTo>
                <a:lnTo>
                  <a:pt x="569295" y="14564"/>
                </a:lnTo>
                <a:lnTo>
                  <a:pt x="523389" y="25604"/>
                </a:lnTo>
                <a:lnTo>
                  <a:pt x="478697" y="39557"/>
                </a:lnTo>
                <a:lnTo>
                  <a:pt x="435322" y="56316"/>
                </a:lnTo>
                <a:lnTo>
                  <a:pt x="393370" y="75772"/>
                </a:lnTo>
                <a:lnTo>
                  <a:pt x="352947" y="97818"/>
                </a:lnTo>
                <a:lnTo>
                  <a:pt x="314157" y="122345"/>
                </a:lnTo>
                <a:lnTo>
                  <a:pt x="277107" y="149247"/>
                </a:lnTo>
                <a:lnTo>
                  <a:pt x="241901" y="178414"/>
                </a:lnTo>
                <a:lnTo>
                  <a:pt x="208645" y="209740"/>
                </a:lnTo>
                <a:lnTo>
                  <a:pt x="177444" y="243116"/>
                </a:lnTo>
                <a:lnTo>
                  <a:pt x="148403" y="278436"/>
                </a:lnTo>
                <a:lnTo>
                  <a:pt x="121629" y="315590"/>
                </a:lnTo>
                <a:lnTo>
                  <a:pt x="97225" y="354471"/>
                </a:lnTo>
                <a:lnTo>
                  <a:pt x="75298" y="394971"/>
                </a:lnTo>
                <a:lnTo>
                  <a:pt x="55953" y="436983"/>
                </a:lnTo>
                <a:lnTo>
                  <a:pt x="39295" y="480398"/>
                </a:lnTo>
                <a:lnTo>
                  <a:pt x="25429" y="525109"/>
                </a:lnTo>
                <a:lnTo>
                  <a:pt x="14462" y="571008"/>
                </a:lnTo>
                <a:lnTo>
                  <a:pt x="6497" y="617988"/>
                </a:lnTo>
                <a:lnTo>
                  <a:pt x="1642" y="665939"/>
                </a:lnTo>
                <a:lnTo>
                  <a:pt x="0" y="714755"/>
                </a:lnTo>
                <a:lnTo>
                  <a:pt x="1642" y="764287"/>
                </a:lnTo>
                <a:lnTo>
                  <a:pt x="6497" y="812864"/>
                </a:lnTo>
                <a:lnTo>
                  <a:pt x="14462" y="860384"/>
                </a:lnTo>
                <a:lnTo>
                  <a:pt x="25429" y="906744"/>
                </a:lnTo>
                <a:lnTo>
                  <a:pt x="39295" y="951843"/>
                </a:lnTo>
                <a:lnTo>
                  <a:pt x="55953" y="995576"/>
                </a:lnTo>
                <a:lnTo>
                  <a:pt x="75298" y="1037843"/>
                </a:lnTo>
                <a:lnTo>
                  <a:pt x="97225" y="1078540"/>
                </a:lnTo>
                <a:lnTo>
                  <a:pt x="121629" y="1117565"/>
                </a:lnTo>
                <a:lnTo>
                  <a:pt x="148403" y="1154815"/>
                </a:lnTo>
                <a:lnTo>
                  <a:pt x="177444" y="1190188"/>
                </a:lnTo>
                <a:lnTo>
                  <a:pt x="208645" y="1223581"/>
                </a:lnTo>
                <a:lnTo>
                  <a:pt x="241901" y="1254892"/>
                </a:lnTo>
                <a:lnTo>
                  <a:pt x="277107" y="1284018"/>
                </a:lnTo>
                <a:lnTo>
                  <a:pt x="314157" y="1310857"/>
                </a:lnTo>
                <a:lnTo>
                  <a:pt x="352947" y="1335306"/>
                </a:lnTo>
                <a:lnTo>
                  <a:pt x="393370" y="1357262"/>
                </a:lnTo>
                <a:lnTo>
                  <a:pt x="435322" y="1376624"/>
                </a:lnTo>
                <a:lnTo>
                  <a:pt x="478697" y="1393288"/>
                </a:lnTo>
                <a:lnTo>
                  <a:pt x="523389" y="1407152"/>
                </a:lnTo>
                <a:lnTo>
                  <a:pt x="569295" y="1418114"/>
                </a:lnTo>
                <a:lnTo>
                  <a:pt x="616307" y="1426071"/>
                </a:lnTo>
                <a:lnTo>
                  <a:pt x="664321" y="1430920"/>
                </a:lnTo>
                <a:lnTo>
                  <a:pt x="713231" y="1432559"/>
                </a:lnTo>
                <a:lnTo>
                  <a:pt x="760231" y="1431048"/>
                </a:lnTo>
                <a:lnTo>
                  <a:pt x="806461" y="1426575"/>
                </a:lnTo>
                <a:lnTo>
                  <a:pt x="851826" y="1419230"/>
                </a:lnTo>
                <a:lnTo>
                  <a:pt x="896226" y="1409104"/>
                </a:lnTo>
                <a:lnTo>
                  <a:pt x="939564" y="1396288"/>
                </a:lnTo>
                <a:lnTo>
                  <a:pt x="981742" y="1380873"/>
                </a:lnTo>
                <a:lnTo>
                  <a:pt x="1022662" y="1362950"/>
                </a:lnTo>
                <a:lnTo>
                  <a:pt x="1062227" y="1342608"/>
                </a:lnTo>
                <a:lnTo>
                  <a:pt x="1100338" y="1319939"/>
                </a:lnTo>
                <a:lnTo>
                  <a:pt x="1136897" y="1295034"/>
                </a:lnTo>
                <a:lnTo>
                  <a:pt x="1171808" y="1267983"/>
                </a:lnTo>
                <a:lnTo>
                  <a:pt x="1204971" y="1238876"/>
                </a:lnTo>
                <a:lnTo>
                  <a:pt x="1236289" y="1207806"/>
                </a:lnTo>
                <a:lnTo>
                  <a:pt x="1265664" y="1174862"/>
                </a:lnTo>
                <a:lnTo>
                  <a:pt x="1292998" y="1140134"/>
                </a:lnTo>
                <a:lnTo>
                  <a:pt x="1318193" y="1103715"/>
                </a:lnTo>
                <a:lnTo>
                  <a:pt x="1341152" y="1065694"/>
                </a:lnTo>
                <a:lnTo>
                  <a:pt x="1361776" y="1026162"/>
                </a:lnTo>
                <a:lnTo>
                  <a:pt x="1379968" y="985210"/>
                </a:lnTo>
                <a:lnTo>
                  <a:pt x="1395630" y="942929"/>
                </a:lnTo>
                <a:lnTo>
                  <a:pt x="1408664" y="899409"/>
                </a:lnTo>
                <a:lnTo>
                  <a:pt x="1418971" y="854741"/>
                </a:lnTo>
                <a:lnTo>
                  <a:pt x="1426455" y="809015"/>
                </a:lnTo>
                <a:lnTo>
                  <a:pt x="1431017" y="762323"/>
                </a:lnTo>
                <a:lnTo>
                  <a:pt x="1432559" y="714755"/>
                </a:lnTo>
                <a:lnTo>
                  <a:pt x="1431017" y="667876"/>
                </a:lnTo>
                <a:lnTo>
                  <a:pt x="1426455" y="621789"/>
                </a:lnTo>
                <a:lnTo>
                  <a:pt x="1418971" y="576591"/>
                </a:lnTo>
                <a:lnTo>
                  <a:pt x="1408664" y="532376"/>
                </a:lnTo>
                <a:lnTo>
                  <a:pt x="1395630" y="489240"/>
                </a:lnTo>
                <a:lnTo>
                  <a:pt x="1379968" y="447278"/>
                </a:lnTo>
                <a:lnTo>
                  <a:pt x="1361776" y="406587"/>
                </a:lnTo>
                <a:lnTo>
                  <a:pt x="1341152" y="367260"/>
                </a:lnTo>
                <a:lnTo>
                  <a:pt x="1318193" y="329393"/>
                </a:lnTo>
                <a:lnTo>
                  <a:pt x="1292998" y="293083"/>
                </a:lnTo>
                <a:lnTo>
                  <a:pt x="1265664" y="258424"/>
                </a:lnTo>
                <a:lnTo>
                  <a:pt x="1236289" y="225511"/>
                </a:lnTo>
                <a:lnTo>
                  <a:pt x="1204971" y="194441"/>
                </a:lnTo>
                <a:lnTo>
                  <a:pt x="1171808" y="165308"/>
                </a:lnTo>
                <a:lnTo>
                  <a:pt x="1136897" y="138208"/>
                </a:lnTo>
                <a:lnTo>
                  <a:pt x="1100338" y="113236"/>
                </a:lnTo>
                <a:lnTo>
                  <a:pt x="1062227" y="90488"/>
                </a:lnTo>
                <a:lnTo>
                  <a:pt x="1022662" y="70059"/>
                </a:lnTo>
                <a:lnTo>
                  <a:pt x="981742" y="52044"/>
                </a:lnTo>
                <a:lnTo>
                  <a:pt x="939564" y="36539"/>
                </a:lnTo>
                <a:lnTo>
                  <a:pt x="896226" y="23639"/>
                </a:lnTo>
                <a:lnTo>
                  <a:pt x="851826" y="13440"/>
                </a:lnTo>
                <a:lnTo>
                  <a:pt x="806461" y="6037"/>
                </a:lnTo>
                <a:lnTo>
                  <a:pt x="760231" y="1525"/>
                </a:lnTo>
                <a:lnTo>
                  <a:pt x="713231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3767328" y="2334767"/>
            <a:ext cx="360045" cy="372110"/>
            <a:chOff x="3767328" y="2334767"/>
            <a:chExt cx="360045" cy="3721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7328" y="2334767"/>
              <a:ext cx="359664" cy="3718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71900" y="2345435"/>
              <a:ext cx="350520" cy="350520"/>
            </a:xfrm>
            <a:custGeom>
              <a:avLst/>
              <a:gdLst/>
              <a:ahLst/>
              <a:cxnLst/>
              <a:rect l="l" t="t" r="r" b="b"/>
              <a:pathLst>
                <a:path w="350520" h="350519">
                  <a:moveTo>
                    <a:pt x="292226" y="143128"/>
                  </a:moveTo>
                  <a:lnTo>
                    <a:pt x="296290" y="138937"/>
                  </a:lnTo>
                  <a:lnTo>
                    <a:pt x="300989" y="133350"/>
                  </a:lnTo>
                  <a:lnTo>
                    <a:pt x="310134" y="121665"/>
                  </a:lnTo>
                  <a:lnTo>
                    <a:pt x="319786" y="107823"/>
                  </a:lnTo>
                  <a:lnTo>
                    <a:pt x="329057" y="93979"/>
                  </a:lnTo>
                  <a:lnTo>
                    <a:pt x="343408" y="70992"/>
                  </a:lnTo>
                  <a:lnTo>
                    <a:pt x="349503" y="61340"/>
                  </a:lnTo>
                  <a:lnTo>
                    <a:pt x="350520" y="59309"/>
                  </a:lnTo>
                  <a:lnTo>
                    <a:pt x="350520" y="57276"/>
                  </a:lnTo>
                  <a:lnTo>
                    <a:pt x="350520" y="55752"/>
                  </a:lnTo>
                  <a:lnTo>
                    <a:pt x="349503" y="54228"/>
                  </a:lnTo>
                  <a:lnTo>
                    <a:pt x="347979" y="53086"/>
                  </a:lnTo>
                  <a:lnTo>
                    <a:pt x="345948" y="53086"/>
                  </a:lnTo>
                  <a:lnTo>
                    <a:pt x="344424" y="53086"/>
                  </a:lnTo>
                  <a:lnTo>
                    <a:pt x="342391" y="54228"/>
                  </a:lnTo>
                  <a:lnTo>
                    <a:pt x="285623" y="103759"/>
                  </a:lnTo>
                  <a:lnTo>
                    <a:pt x="284099" y="104775"/>
                  </a:lnTo>
                  <a:lnTo>
                    <a:pt x="281559" y="104775"/>
                  </a:lnTo>
                  <a:lnTo>
                    <a:pt x="279526" y="104266"/>
                  </a:lnTo>
                  <a:lnTo>
                    <a:pt x="276987" y="102235"/>
                  </a:lnTo>
                  <a:lnTo>
                    <a:pt x="274827" y="99567"/>
                  </a:lnTo>
                  <a:lnTo>
                    <a:pt x="273812" y="97154"/>
                  </a:lnTo>
                  <a:lnTo>
                    <a:pt x="273812" y="94996"/>
                  </a:lnTo>
                  <a:lnTo>
                    <a:pt x="274827" y="92963"/>
                  </a:lnTo>
                  <a:lnTo>
                    <a:pt x="326516" y="31114"/>
                  </a:lnTo>
                  <a:lnTo>
                    <a:pt x="327533" y="29083"/>
                  </a:lnTo>
                  <a:lnTo>
                    <a:pt x="327533" y="27559"/>
                  </a:lnTo>
                  <a:lnTo>
                    <a:pt x="327533" y="25526"/>
                  </a:lnTo>
                  <a:lnTo>
                    <a:pt x="326516" y="24002"/>
                  </a:lnTo>
                  <a:lnTo>
                    <a:pt x="324992" y="22987"/>
                  </a:lnTo>
                  <a:lnTo>
                    <a:pt x="322961" y="22987"/>
                  </a:lnTo>
                  <a:lnTo>
                    <a:pt x="321437" y="22987"/>
                  </a:lnTo>
                  <a:lnTo>
                    <a:pt x="255524" y="76580"/>
                  </a:lnTo>
                  <a:lnTo>
                    <a:pt x="253364" y="76580"/>
                  </a:lnTo>
                  <a:lnTo>
                    <a:pt x="250825" y="75691"/>
                  </a:lnTo>
                  <a:lnTo>
                    <a:pt x="248792" y="73533"/>
                  </a:lnTo>
                  <a:lnTo>
                    <a:pt x="246761" y="70992"/>
                  </a:lnTo>
                  <a:lnTo>
                    <a:pt x="245745" y="68961"/>
                  </a:lnTo>
                  <a:lnTo>
                    <a:pt x="245745" y="66421"/>
                  </a:lnTo>
                  <a:lnTo>
                    <a:pt x="246761" y="64897"/>
                  </a:lnTo>
                  <a:lnTo>
                    <a:pt x="296290" y="8127"/>
                  </a:lnTo>
                  <a:lnTo>
                    <a:pt x="297434" y="6096"/>
                  </a:lnTo>
                  <a:lnTo>
                    <a:pt x="297434" y="4572"/>
                  </a:lnTo>
                  <a:lnTo>
                    <a:pt x="297434" y="2539"/>
                  </a:lnTo>
                  <a:lnTo>
                    <a:pt x="296290" y="1015"/>
                  </a:lnTo>
                  <a:lnTo>
                    <a:pt x="294766" y="0"/>
                  </a:lnTo>
                  <a:lnTo>
                    <a:pt x="293242" y="0"/>
                  </a:lnTo>
                  <a:lnTo>
                    <a:pt x="291211" y="0"/>
                  </a:lnTo>
                  <a:lnTo>
                    <a:pt x="289178" y="1015"/>
                  </a:lnTo>
                  <a:lnTo>
                    <a:pt x="279526" y="7112"/>
                  </a:lnTo>
                  <a:lnTo>
                    <a:pt x="256539" y="21462"/>
                  </a:lnTo>
                  <a:lnTo>
                    <a:pt x="242697" y="30734"/>
                  </a:lnTo>
                  <a:lnTo>
                    <a:pt x="228853" y="40386"/>
                  </a:lnTo>
                  <a:lnTo>
                    <a:pt x="217170" y="49529"/>
                  </a:lnTo>
                  <a:lnTo>
                    <a:pt x="211582" y="54228"/>
                  </a:lnTo>
                  <a:lnTo>
                    <a:pt x="207390" y="58292"/>
                  </a:lnTo>
                  <a:lnTo>
                    <a:pt x="194183" y="98678"/>
                  </a:lnTo>
                  <a:lnTo>
                    <a:pt x="194690" y="108330"/>
                  </a:lnTo>
                  <a:lnTo>
                    <a:pt x="195707" y="116966"/>
                  </a:lnTo>
                  <a:lnTo>
                    <a:pt x="196214" y="121030"/>
                  </a:lnTo>
                  <a:lnTo>
                    <a:pt x="197738" y="124713"/>
                  </a:lnTo>
                  <a:lnTo>
                    <a:pt x="5587" y="302513"/>
                  </a:lnTo>
                  <a:lnTo>
                    <a:pt x="3048" y="305562"/>
                  </a:lnTo>
                  <a:lnTo>
                    <a:pt x="1524" y="309117"/>
                  </a:lnTo>
                  <a:lnTo>
                    <a:pt x="0" y="312674"/>
                  </a:lnTo>
                  <a:lnTo>
                    <a:pt x="0" y="316229"/>
                  </a:lnTo>
                  <a:lnTo>
                    <a:pt x="0" y="320421"/>
                  </a:lnTo>
                  <a:lnTo>
                    <a:pt x="1524" y="323976"/>
                  </a:lnTo>
                  <a:lnTo>
                    <a:pt x="3048" y="327533"/>
                  </a:lnTo>
                  <a:lnTo>
                    <a:pt x="5587" y="330580"/>
                  </a:lnTo>
                  <a:lnTo>
                    <a:pt x="19938" y="344931"/>
                  </a:lnTo>
                  <a:lnTo>
                    <a:pt x="22987" y="347472"/>
                  </a:lnTo>
                  <a:lnTo>
                    <a:pt x="26542" y="348996"/>
                  </a:lnTo>
                  <a:lnTo>
                    <a:pt x="30099" y="350519"/>
                  </a:lnTo>
                  <a:lnTo>
                    <a:pt x="34289" y="350519"/>
                  </a:lnTo>
                  <a:lnTo>
                    <a:pt x="37846" y="350519"/>
                  </a:lnTo>
                  <a:lnTo>
                    <a:pt x="41401" y="348996"/>
                  </a:lnTo>
                  <a:lnTo>
                    <a:pt x="44958" y="347472"/>
                  </a:lnTo>
                  <a:lnTo>
                    <a:pt x="48005" y="344931"/>
                  </a:lnTo>
                  <a:lnTo>
                    <a:pt x="225805" y="152780"/>
                  </a:lnTo>
                  <a:lnTo>
                    <a:pt x="233552" y="154812"/>
                  </a:lnTo>
                  <a:lnTo>
                    <a:pt x="242188" y="155828"/>
                  </a:lnTo>
                  <a:lnTo>
                    <a:pt x="251840" y="156337"/>
                  </a:lnTo>
                  <a:lnTo>
                    <a:pt x="261112" y="155321"/>
                  </a:lnTo>
                  <a:lnTo>
                    <a:pt x="292226" y="14312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615439" y="2301239"/>
            <a:ext cx="329565" cy="387350"/>
            <a:chOff x="1615439" y="2301239"/>
            <a:chExt cx="329565" cy="3873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6127" y="2301239"/>
              <a:ext cx="79248" cy="944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20011" y="2357627"/>
              <a:ext cx="320040" cy="326390"/>
            </a:xfrm>
            <a:custGeom>
              <a:avLst/>
              <a:gdLst/>
              <a:ahLst/>
              <a:cxnLst/>
              <a:rect l="l" t="t" r="r" b="b"/>
              <a:pathLst>
                <a:path w="320039" h="326389">
                  <a:moveTo>
                    <a:pt x="167767" y="56007"/>
                  </a:moveTo>
                  <a:lnTo>
                    <a:pt x="157480" y="55499"/>
                  </a:lnTo>
                  <a:lnTo>
                    <a:pt x="146176" y="54483"/>
                  </a:lnTo>
                  <a:lnTo>
                    <a:pt x="122555" y="52450"/>
                  </a:lnTo>
                  <a:lnTo>
                    <a:pt x="110743" y="51943"/>
                  </a:lnTo>
                  <a:lnTo>
                    <a:pt x="99568" y="52450"/>
                  </a:lnTo>
                  <a:lnTo>
                    <a:pt x="94361" y="52959"/>
                  </a:lnTo>
                  <a:lnTo>
                    <a:pt x="89281" y="53975"/>
                  </a:lnTo>
                  <a:lnTo>
                    <a:pt x="84581" y="55499"/>
                  </a:lnTo>
                  <a:lnTo>
                    <a:pt x="80518" y="57023"/>
                  </a:lnTo>
                  <a:lnTo>
                    <a:pt x="47751" y="77470"/>
                  </a:lnTo>
                  <a:lnTo>
                    <a:pt x="17399" y="113664"/>
                  </a:lnTo>
                  <a:lnTo>
                    <a:pt x="3556" y="150368"/>
                  </a:lnTo>
                  <a:lnTo>
                    <a:pt x="0" y="181863"/>
                  </a:lnTo>
                  <a:lnTo>
                    <a:pt x="6223" y="225171"/>
                  </a:lnTo>
                  <a:lnTo>
                    <a:pt x="23621" y="264541"/>
                  </a:lnTo>
                  <a:lnTo>
                    <a:pt x="50292" y="297052"/>
                  </a:lnTo>
                  <a:lnTo>
                    <a:pt x="84581" y="321563"/>
                  </a:lnTo>
                  <a:lnTo>
                    <a:pt x="88773" y="323596"/>
                  </a:lnTo>
                  <a:lnTo>
                    <a:pt x="92837" y="325120"/>
                  </a:lnTo>
                  <a:lnTo>
                    <a:pt x="97408" y="326136"/>
                  </a:lnTo>
                  <a:lnTo>
                    <a:pt x="102107" y="326136"/>
                  </a:lnTo>
                  <a:lnTo>
                    <a:pt x="106171" y="326136"/>
                  </a:lnTo>
                  <a:lnTo>
                    <a:pt x="110743" y="326136"/>
                  </a:lnTo>
                  <a:lnTo>
                    <a:pt x="120523" y="324612"/>
                  </a:lnTo>
                  <a:lnTo>
                    <a:pt x="140081" y="320548"/>
                  </a:lnTo>
                  <a:lnTo>
                    <a:pt x="149732" y="319024"/>
                  </a:lnTo>
                  <a:lnTo>
                    <a:pt x="154939" y="318516"/>
                  </a:lnTo>
                  <a:lnTo>
                    <a:pt x="160019" y="318516"/>
                  </a:lnTo>
                  <a:lnTo>
                    <a:pt x="165100" y="318516"/>
                  </a:lnTo>
                  <a:lnTo>
                    <a:pt x="170306" y="319024"/>
                  </a:lnTo>
                  <a:lnTo>
                    <a:pt x="180594" y="320548"/>
                  </a:lnTo>
                  <a:lnTo>
                    <a:pt x="200532" y="324612"/>
                  </a:lnTo>
                  <a:lnTo>
                    <a:pt x="209804" y="325627"/>
                  </a:lnTo>
                  <a:lnTo>
                    <a:pt x="214375" y="326136"/>
                  </a:lnTo>
                  <a:lnTo>
                    <a:pt x="218948" y="326136"/>
                  </a:lnTo>
                  <a:lnTo>
                    <a:pt x="223646" y="325627"/>
                  </a:lnTo>
                  <a:lnTo>
                    <a:pt x="228219" y="324612"/>
                  </a:lnTo>
                  <a:lnTo>
                    <a:pt x="232282" y="323088"/>
                  </a:lnTo>
                  <a:lnTo>
                    <a:pt x="236981" y="321056"/>
                  </a:lnTo>
                  <a:lnTo>
                    <a:pt x="246125" y="315975"/>
                  </a:lnTo>
                  <a:lnTo>
                    <a:pt x="254381" y="309752"/>
                  </a:lnTo>
                  <a:lnTo>
                    <a:pt x="263144" y="303149"/>
                  </a:lnTo>
                  <a:lnTo>
                    <a:pt x="270763" y="296545"/>
                  </a:lnTo>
                  <a:lnTo>
                    <a:pt x="278002" y="288925"/>
                  </a:lnTo>
                  <a:lnTo>
                    <a:pt x="284606" y="280797"/>
                  </a:lnTo>
                  <a:lnTo>
                    <a:pt x="291338" y="272669"/>
                  </a:lnTo>
                  <a:lnTo>
                    <a:pt x="310769" y="235458"/>
                  </a:lnTo>
                  <a:lnTo>
                    <a:pt x="319531" y="193167"/>
                  </a:lnTo>
                  <a:lnTo>
                    <a:pt x="320039" y="181863"/>
                  </a:lnTo>
                  <a:lnTo>
                    <a:pt x="313817" y="139573"/>
                  </a:lnTo>
                  <a:lnTo>
                    <a:pt x="310261" y="130429"/>
                  </a:lnTo>
                  <a:lnTo>
                    <a:pt x="306705" y="121285"/>
                  </a:lnTo>
                  <a:lnTo>
                    <a:pt x="284606" y="89154"/>
                  </a:lnTo>
                  <a:lnTo>
                    <a:pt x="253873" y="64770"/>
                  </a:lnTo>
                  <a:lnTo>
                    <a:pt x="236474" y="55499"/>
                  </a:lnTo>
                  <a:lnTo>
                    <a:pt x="232282" y="53975"/>
                  </a:lnTo>
                  <a:lnTo>
                    <a:pt x="228726" y="52959"/>
                  </a:lnTo>
                  <a:lnTo>
                    <a:pt x="224662" y="52450"/>
                  </a:lnTo>
                  <a:lnTo>
                    <a:pt x="221106" y="51943"/>
                  </a:lnTo>
                  <a:lnTo>
                    <a:pt x="212344" y="51943"/>
                  </a:lnTo>
                  <a:lnTo>
                    <a:pt x="203581" y="52450"/>
                  </a:lnTo>
                  <a:lnTo>
                    <a:pt x="185674" y="54483"/>
                  </a:lnTo>
                  <a:lnTo>
                    <a:pt x="176911" y="55499"/>
                  </a:lnTo>
                  <a:lnTo>
                    <a:pt x="167767" y="56007"/>
                  </a:lnTo>
                  <a:lnTo>
                    <a:pt x="133857" y="0"/>
                  </a:lnTo>
                </a:path>
                <a:path w="320039" h="326389">
                  <a:moveTo>
                    <a:pt x="100583" y="88392"/>
                  </a:moveTo>
                  <a:lnTo>
                    <a:pt x="94868" y="89408"/>
                  </a:lnTo>
                  <a:lnTo>
                    <a:pt x="89788" y="90932"/>
                  </a:lnTo>
                  <a:lnTo>
                    <a:pt x="85217" y="92963"/>
                  </a:lnTo>
                  <a:lnTo>
                    <a:pt x="80518" y="95631"/>
                  </a:lnTo>
                  <a:lnTo>
                    <a:pt x="76962" y="98679"/>
                  </a:lnTo>
                  <a:lnTo>
                    <a:pt x="73406" y="101726"/>
                  </a:lnTo>
                  <a:lnTo>
                    <a:pt x="70231" y="104775"/>
                  </a:lnTo>
                  <a:lnTo>
                    <a:pt x="67182" y="108458"/>
                  </a:lnTo>
                  <a:lnTo>
                    <a:pt x="65150" y="112013"/>
                  </a:lnTo>
                  <a:lnTo>
                    <a:pt x="62611" y="116077"/>
                  </a:lnTo>
                  <a:lnTo>
                    <a:pt x="59562" y="123825"/>
                  </a:lnTo>
                  <a:lnTo>
                    <a:pt x="56895" y="131952"/>
                  </a:lnTo>
                  <a:lnTo>
                    <a:pt x="54863" y="14020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5864" y="2395727"/>
            <a:ext cx="454152" cy="256032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935979" y="2403348"/>
            <a:ext cx="323215" cy="320040"/>
          </a:xfrm>
          <a:custGeom>
            <a:avLst/>
            <a:gdLst/>
            <a:ahLst/>
            <a:cxnLst/>
            <a:rect l="l" t="t" r="r" b="b"/>
            <a:pathLst>
              <a:path w="323214" h="320039">
                <a:moveTo>
                  <a:pt x="161544" y="0"/>
                </a:moveTo>
                <a:lnTo>
                  <a:pt x="153289" y="0"/>
                </a:lnTo>
                <a:lnTo>
                  <a:pt x="145034" y="1015"/>
                </a:lnTo>
                <a:lnTo>
                  <a:pt x="105791" y="9778"/>
                </a:lnTo>
                <a:lnTo>
                  <a:pt x="98552" y="12826"/>
                </a:lnTo>
                <a:lnTo>
                  <a:pt x="91312" y="15875"/>
                </a:lnTo>
                <a:lnTo>
                  <a:pt x="84582" y="19430"/>
                </a:lnTo>
                <a:lnTo>
                  <a:pt x="77978" y="22987"/>
                </a:lnTo>
                <a:lnTo>
                  <a:pt x="71247" y="27050"/>
                </a:lnTo>
                <a:lnTo>
                  <a:pt x="65024" y="31750"/>
                </a:lnTo>
                <a:lnTo>
                  <a:pt x="58800" y="36322"/>
                </a:lnTo>
                <a:lnTo>
                  <a:pt x="32004" y="64388"/>
                </a:lnTo>
                <a:lnTo>
                  <a:pt x="27305" y="70485"/>
                </a:lnTo>
                <a:lnTo>
                  <a:pt x="23241" y="77215"/>
                </a:lnTo>
                <a:lnTo>
                  <a:pt x="19685" y="83819"/>
                </a:lnTo>
                <a:lnTo>
                  <a:pt x="16002" y="90550"/>
                </a:lnTo>
                <a:lnTo>
                  <a:pt x="12954" y="97662"/>
                </a:lnTo>
                <a:lnTo>
                  <a:pt x="9779" y="104775"/>
                </a:lnTo>
                <a:lnTo>
                  <a:pt x="7239" y="112522"/>
                </a:lnTo>
                <a:lnTo>
                  <a:pt x="5207" y="120141"/>
                </a:lnTo>
                <a:lnTo>
                  <a:pt x="3048" y="127762"/>
                </a:lnTo>
                <a:lnTo>
                  <a:pt x="2032" y="135509"/>
                </a:lnTo>
                <a:lnTo>
                  <a:pt x="1016" y="143637"/>
                </a:lnTo>
                <a:lnTo>
                  <a:pt x="0" y="151891"/>
                </a:lnTo>
                <a:lnTo>
                  <a:pt x="0" y="160019"/>
                </a:lnTo>
                <a:lnTo>
                  <a:pt x="0" y="168148"/>
                </a:lnTo>
                <a:lnTo>
                  <a:pt x="1016" y="176402"/>
                </a:lnTo>
                <a:lnTo>
                  <a:pt x="2032" y="184530"/>
                </a:lnTo>
                <a:lnTo>
                  <a:pt x="3048" y="192277"/>
                </a:lnTo>
                <a:lnTo>
                  <a:pt x="5207" y="199898"/>
                </a:lnTo>
                <a:lnTo>
                  <a:pt x="7239" y="207517"/>
                </a:lnTo>
                <a:lnTo>
                  <a:pt x="9779" y="215264"/>
                </a:lnTo>
                <a:lnTo>
                  <a:pt x="12954" y="222376"/>
                </a:lnTo>
                <a:lnTo>
                  <a:pt x="16002" y="229488"/>
                </a:lnTo>
                <a:lnTo>
                  <a:pt x="19685" y="236219"/>
                </a:lnTo>
                <a:lnTo>
                  <a:pt x="23241" y="242824"/>
                </a:lnTo>
                <a:lnTo>
                  <a:pt x="27305" y="249427"/>
                </a:lnTo>
                <a:lnTo>
                  <a:pt x="32004" y="255650"/>
                </a:lnTo>
                <a:lnTo>
                  <a:pt x="36575" y="261747"/>
                </a:lnTo>
                <a:lnTo>
                  <a:pt x="41783" y="267335"/>
                </a:lnTo>
                <a:lnTo>
                  <a:pt x="47498" y="273050"/>
                </a:lnTo>
                <a:lnTo>
                  <a:pt x="53212" y="278638"/>
                </a:lnTo>
                <a:lnTo>
                  <a:pt x="58800" y="283717"/>
                </a:lnTo>
                <a:lnTo>
                  <a:pt x="65024" y="288289"/>
                </a:lnTo>
                <a:lnTo>
                  <a:pt x="71247" y="292988"/>
                </a:lnTo>
                <a:lnTo>
                  <a:pt x="77978" y="297052"/>
                </a:lnTo>
                <a:lnTo>
                  <a:pt x="84582" y="300609"/>
                </a:lnTo>
                <a:lnTo>
                  <a:pt x="91312" y="304164"/>
                </a:lnTo>
                <a:lnTo>
                  <a:pt x="98552" y="307213"/>
                </a:lnTo>
                <a:lnTo>
                  <a:pt x="105791" y="310261"/>
                </a:lnTo>
                <a:lnTo>
                  <a:pt x="145034" y="319024"/>
                </a:lnTo>
                <a:lnTo>
                  <a:pt x="153289" y="320039"/>
                </a:lnTo>
                <a:lnTo>
                  <a:pt x="161544" y="320039"/>
                </a:lnTo>
                <a:lnTo>
                  <a:pt x="169799" y="320039"/>
                </a:lnTo>
                <a:lnTo>
                  <a:pt x="178054" y="319024"/>
                </a:lnTo>
                <a:lnTo>
                  <a:pt x="217297" y="310261"/>
                </a:lnTo>
                <a:lnTo>
                  <a:pt x="224536" y="307213"/>
                </a:lnTo>
                <a:lnTo>
                  <a:pt x="231775" y="304164"/>
                </a:lnTo>
                <a:lnTo>
                  <a:pt x="238379" y="300609"/>
                </a:lnTo>
                <a:lnTo>
                  <a:pt x="245110" y="297052"/>
                </a:lnTo>
                <a:lnTo>
                  <a:pt x="251841" y="292988"/>
                </a:lnTo>
                <a:lnTo>
                  <a:pt x="258064" y="288289"/>
                </a:lnTo>
                <a:lnTo>
                  <a:pt x="264287" y="283717"/>
                </a:lnTo>
                <a:lnTo>
                  <a:pt x="269875" y="278638"/>
                </a:lnTo>
                <a:lnTo>
                  <a:pt x="295656" y="249427"/>
                </a:lnTo>
                <a:lnTo>
                  <a:pt x="303403" y="236219"/>
                </a:lnTo>
                <a:lnTo>
                  <a:pt x="307086" y="229488"/>
                </a:lnTo>
                <a:lnTo>
                  <a:pt x="310134" y="222376"/>
                </a:lnTo>
                <a:lnTo>
                  <a:pt x="313309" y="215264"/>
                </a:lnTo>
                <a:lnTo>
                  <a:pt x="315849" y="207517"/>
                </a:lnTo>
                <a:lnTo>
                  <a:pt x="323088" y="168148"/>
                </a:lnTo>
                <a:lnTo>
                  <a:pt x="323088" y="160019"/>
                </a:lnTo>
                <a:lnTo>
                  <a:pt x="323088" y="151891"/>
                </a:lnTo>
                <a:lnTo>
                  <a:pt x="322072" y="143637"/>
                </a:lnTo>
                <a:lnTo>
                  <a:pt x="313309" y="104775"/>
                </a:lnTo>
                <a:lnTo>
                  <a:pt x="310134" y="97662"/>
                </a:lnTo>
                <a:lnTo>
                  <a:pt x="307086" y="90550"/>
                </a:lnTo>
                <a:lnTo>
                  <a:pt x="303403" y="83819"/>
                </a:lnTo>
                <a:lnTo>
                  <a:pt x="299847" y="77215"/>
                </a:lnTo>
                <a:lnTo>
                  <a:pt x="295656" y="70485"/>
                </a:lnTo>
                <a:lnTo>
                  <a:pt x="269875" y="41401"/>
                </a:lnTo>
                <a:lnTo>
                  <a:pt x="258064" y="31750"/>
                </a:lnTo>
                <a:lnTo>
                  <a:pt x="251841" y="27050"/>
                </a:lnTo>
                <a:lnTo>
                  <a:pt x="245110" y="22987"/>
                </a:lnTo>
                <a:lnTo>
                  <a:pt x="238379" y="19430"/>
                </a:lnTo>
                <a:lnTo>
                  <a:pt x="231775" y="15875"/>
                </a:lnTo>
                <a:lnTo>
                  <a:pt x="224536" y="12826"/>
                </a:lnTo>
                <a:lnTo>
                  <a:pt x="217297" y="9778"/>
                </a:lnTo>
                <a:lnTo>
                  <a:pt x="209550" y="7112"/>
                </a:lnTo>
                <a:lnTo>
                  <a:pt x="169799" y="0"/>
                </a:lnTo>
                <a:lnTo>
                  <a:pt x="161544" y="0"/>
                </a:lnTo>
              </a:path>
              <a:path w="323214" h="320039">
                <a:moveTo>
                  <a:pt x="227075" y="140207"/>
                </a:moveTo>
                <a:lnTo>
                  <a:pt x="230886" y="140715"/>
                </a:lnTo>
                <a:lnTo>
                  <a:pt x="234823" y="141731"/>
                </a:lnTo>
                <a:lnTo>
                  <a:pt x="238125" y="143763"/>
                </a:lnTo>
                <a:lnTo>
                  <a:pt x="241427" y="145796"/>
                </a:lnTo>
                <a:lnTo>
                  <a:pt x="243586" y="148843"/>
                </a:lnTo>
                <a:lnTo>
                  <a:pt x="245237" y="152400"/>
                </a:lnTo>
                <a:lnTo>
                  <a:pt x="246380" y="155955"/>
                </a:lnTo>
                <a:lnTo>
                  <a:pt x="246887" y="160019"/>
                </a:lnTo>
                <a:lnTo>
                  <a:pt x="227075" y="179831"/>
                </a:lnTo>
                <a:lnTo>
                  <a:pt x="207264" y="160019"/>
                </a:lnTo>
                <a:lnTo>
                  <a:pt x="216027" y="143763"/>
                </a:lnTo>
                <a:lnTo>
                  <a:pt x="219329" y="141731"/>
                </a:lnTo>
                <a:lnTo>
                  <a:pt x="223266" y="140715"/>
                </a:lnTo>
                <a:lnTo>
                  <a:pt x="227075" y="140207"/>
                </a:lnTo>
              </a:path>
              <a:path w="323214" h="320039">
                <a:moveTo>
                  <a:pt x="96012" y="140207"/>
                </a:moveTo>
                <a:lnTo>
                  <a:pt x="99822" y="140715"/>
                </a:lnTo>
                <a:lnTo>
                  <a:pt x="103759" y="141731"/>
                </a:lnTo>
                <a:lnTo>
                  <a:pt x="107061" y="143763"/>
                </a:lnTo>
                <a:lnTo>
                  <a:pt x="110362" y="145796"/>
                </a:lnTo>
                <a:lnTo>
                  <a:pt x="112522" y="148843"/>
                </a:lnTo>
                <a:lnTo>
                  <a:pt x="114173" y="152400"/>
                </a:lnTo>
                <a:lnTo>
                  <a:pt x="115316" y="155955"/>
                </a:lnTo>
                <a:lnTo>
                  <a:pt x="115824" y="160019"/>
                </a:lnTo>
                <a:lnTo>
                  <a:pt x="96012" y="179831"/>
                </a:lnTo>
                <a:lnTo>
                  <a:pt x="92202" y="179324"/>
                </a:lnTo>
                <a:lnTo>
                  <a:pt x="88265" y="178307"/>
                </a:lnTo>
                <a:lnTo>
                  <a:pt x="85090" y="176275"/>
                </a:lnTo>
                <a:lnTo>
                  <a:pt x="81661" y="174243"/>
                </a:lnTo>
                <a:lnTo>
                  <a:pt x="79502" y="171196"/>
                </a:lnTo>
                <a:lnTo>
                  <a:pt x="77850" y="167639"/>
                </a:lnTo>
                <a:lnTo>
                  <a:pt x="76708" y="164084"/>
                </a:lnTo>
                <a:lnTo>
                  <a:pt x="76200" y="160019"/>
                </a:lnTo>
                <a:lnTo>
                  <a:pt x="85090" y="143763"/>
                </a:lnTo>
                <a:lnTo>
                  <a:pt x="88265" y="141731"/>
                </a:lnTo>
                <a:lnTo>
                  <a:pt x="92202" y="140715"/>
                </a:lnTo>
                <a:lnTo>
                  <a:pt x="96012" y="140207"/>
                </a:lnTo>
              </a:path>
              <a:path w="323214" h="320039">
                <a:moveTo>
                  <a:pt x="246887" y="225551"/>
                </a:moveTo>
                <a:lnTo>
                  <a:pt x="237998" y="233806"/>
                </a:lnTo>
                <a:lnTo>
                  <a:pt x="228727" y="241426"/>
                </a:lnTo>
                <a:lnTo>
                  <a:pt x="185420" y="259968"/>
                </a:lnTo>
                <a:lnTo>
                  <a:pt x="161544" y="262127"/>
                </a:lnTo>
                <a:lnTo>
                  <a:pt x="115189" y="252856"/>
                </a:lnTo>
                <a:lnTo>
                  <a:pt x="85090" y="233806"/>
                </a:lnTo>
                <a:lnTo>
                  <a:pt x="76200" y="22555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072116" y="2385060"/>
            <a:ext cx="683260" cy="338455"/>
          </a:xfrm>
          <a:custGeom>
            <a:avLst/>
            <a:gdLst/>
            <a:ahLst/>
            <a:cxnLst/>
            <a:rect l="l" t="t" r="r" b="b"/>
            <a:pathLst>
              <a:path w="683259" h="338455">
                <a:moveTo>
                  <a:pt x="560069" y="225551"/>
                </a:moveTo>
                <a:lnTo>
                  <a:pt x="553465" y="225043"/>
                </a:lnTo>
                <a:lnTo>
                  <a:pt x="553465" y="201929"/>
                </a:lnTo>
                <a:lnTo>
                  <a:pt x="560069" y="197357"/>
                </a:lnTo>
                <a:lnTo>
                  <a:pt x="566674" y="192277"/>
                </a:lnTo>
                <a:lnTo>
                  <a:pt x="593216" y="157861"/>
                </a:lnTo>
                <a:lnTo>
                  <a:pt x="596900" y="149225"/>
                </a:lnTo>
                <a:lnTo>
                  <a:pt x="598424" y="149732"/>
                </a:lnTo>
                <a:lnTo>
                  <a:pt x="601472" y="149732"/>
                </a:lnTo>
                <a:lnTo>
                  <a:pt x="604011" y="148209"/>
                </a:lnTo>
                <a:lnTo>
                  <a:pt x="606551" y="146050"/>
                </a:lnTo>
                <a:lnTo>
                  <a:pt x="608583" y="142493"/>
                </a:lnTo>
                <a:lnTo>
                  <a:pt x="610615" y="138937"/>
                </a:lnTo>
                <a:lnTo>
                  <a:pt x="612648" y="134238"/>
                </a:lnTo>
                <a:lnTo>
                  <a:pt x="613663" y="129159"/>
                </a:lnTo>
                <a:lnTo>
                  <a:pt x="614679" y="123570"/>
                </a:lnTo>
                <a:lnTo>
                  <a:pt x="615187" y="118363"/>
                </a:lnTo>
                <a:lnTo>
                  <a:pt x="614679" y="113284"/>
                </a:lnTo>
                <a:lnTo>
                  <a:pt x="614299" y="109219"/>
                </a:lnTo>
                <a:lnTo>
                  <a:pt x="606043" y="94868"/>
                </a:lnTo>
                <a:lnTo>
                  <a:pt x="607567" y="87122"/>
                </a:lnTo>
                <a:lnTo>
                  <a:pt x="608076" y="80010"/>
                </a:lnTo>
                <a:lnTo>
                  <a:pt x="608076" y="73278"/>
                </a:lnTo>
                <a:lnTo>
                  <a:pt x="608076" y="67182"/>
                </a:lnTo>
                <a:lnTo>
                  <a:pt x="607567" y="60960"/>
                </a:lnTo>
                <a:lnTo>
                  <a:pt x="606551" y="55372"/>
                </a:lnTo>
                <a:lnTo>
                  <a:pt x="605027" y="50291"/>
                </a:lnTo>
                <a:lnTo>
                  <a:pt x="603503" y="45085"/>
                </a:lnTo>
                <a:lnTo>
                  <a:pt x="573277" y="11811"/>
                </a:lnTo>
                <a:lnTo>
                  <a:pt x="565657" y="7747"/>
                </a:lnTo>
                <a:lnTo>
                  <a:pt x="528827" y="0"/>
                </a:lnTo>
                <a:lnTo>
                  <a:pt x="522731" y="0"/>
                </a:lnTo>
                <a:lnTo>
                  <a:pt x="515619" y="507"/>
                </a:lnTo>
                <a:lnTo>
                  <a:pt x="509397" y="2031"/>
                </a:lnTo>
                <a:lnTo>
                  <a:pt x="504316" y="3555"/>
                </a:lnTo>
                <a:lnTo>
                  <a:pt x="499744" y="6223"/>
                </a:lnTo>
                <a:lnTo>
                  <a:pt x="495680" y="8254"/>
                </a:lnTo>
                <a:lnTo>
                  <a:pt x="492505" y="11302"/>
                </a:lnTo>
                <a:lnTo>
                  <a:pt x="489457" y="13842"/>
                </a:lnTo>
                <a:lnTo>
                  <a:pt x="487425" y="16382"/>
                </a:lnTo>
                <a:lnTo>
                  <a:pt x="479298" y="17906"/>
                </a:lnTo>
                <a:lnTo>
                  <a:pt x="471550" y="20574"/>
                </a:lnTo>
                <a:lnTo>
                  <a:pt x="444500" y="48260"/>
                </a:lnTo>
                <a:lnTo>
                  <a:pt x="439927" y="65659"/>
                </a:lnTo>
                <a:lnTo>
                  <a:pt x="438911" y="71754"/>
                </a:lnTo>
                <a:lnTo>
                  <a:pt x="438911" y="77977"/>
                </a:lnTo>
                <a:lnTo>
                  <a:pt x="438911" y="83565"/>
                </a:lnTo>
                <a:lnTo>
                  <a:pt x="439927" y="94361"/>
                </a:lnTo>
                <a:lnTo>
                  <a:pt x="439927" y="94868"/>
                </a:lnTo>
                <a:lnTo>
                  <a:pt x="437387" y="95885"/>
                </a:lnTo>
                <a:lnTo>
                  <a:pt x="435355" y="97916"/>
                </a:lnTo>
                <a:lnTo>
                  <a:pt x="430149" y="118363"/>
                </a:lnTo>
                <a:lnTo>
                  <a:pt x="430656" y="123570"/>
                </a:lnTo>
                <a:lnTo>
                  <a:pt x="431673" y="129159"/>
                </a:lnTo>
                <a:lnTo>
                  <a:pt x="432815" y="134238"/>
                </a:lnTo>
                <a:lnTo>
                  <a:pt x="434848" y="138937"/>
                </a:lnTo>
                <a:lnTo>
                  <a:pt x="436879" y="142493"/>
                </a:lnTo>
                <a:lnTo>
                  <a:pt x="438911" y="146050"/>
                </a:lnTo>
                <a:lnTo>
                  <a:pt x="441451" y="148209"/>
                </a:lnTo>
                <a:lnTo>
                  <a:pt x="443991" y="149732"/>
                </a:lnTo>
                <a:lnTo>
                  <a:pt x="447039" y="149732"/>
                </a:lnTo>
                <a:lnTo>
                  <a:pt x="448563" y="149225"/>
                </a:lnTo>
                <a:lnTo>
                  <a:pt x="452119" y="157861"/>
                </a:lnTo>
                <a:lnTo>
                  <a:pt x="456818" y="165607"/>
                </a:lnTo>
                <a:lnTo>
                  <a:pt x="485393" y="197357"/>
                </a:lnTo>
                <a:lnTo>
                  <a:pt x="491998" y="201929"/>
                </a:lnTo>
                <a:lnTo>
                  <a:pt x="491998" y="224536"/>
                </a:lnTo>
                <a:lnTo>
                  <a:pt x="481329" y="225551"/>
                </a:lnTo>
                <a:lnTo>
                  <a:pt x="469010" y="227584"/>
                </a:lnTo>
                <a:lnTo>
                  <a:pt x="457326" y="230124"/>
                </a:lnTo>
                <a:lnTo>
                  <a:pt x="414400" y="244982"/>
                </a:lnTo>
                <a:lnTo>
                  <a:pt x="382650" y="268097"/>
                </a:lnTo>
                <a:lnTo>
                  <a:pt x="363727" y="308101"/>
                </a:lnTo>
                <a:lnTo>
                  <a:pt x="362711" y="317245"/>
                </a:lnTo>
                <a:lnTo>
                  <a:pt x="363727" y="318388"/>
                </a:lnTo>
                <a:lnTo>
                  <a:pt x="367791" y="320420"/>
                </a:lnTo>
                <a:lnTo>
                  <a:pt x="371348" y="321944"/>
                </a:lnTo>
                <a:lnTo>
                  <a:pt x="376047" y="323976"/>
                </a:lnTo>
                <a:lnTo>
                  <a:pt x="381634" y="326009"/>
                </a:lnTo>
                <a:lnTo>
                  <a:pt x="389254" y="327532"/>
                </a:lnTo>
                <a:lnTo>
                  <a:pt x="398525" y="329564"/>
                </a:lnTo>
                <a:lnTo>
                  <a:pt x="409193" y="331597"/>
                </a:lnTo>
                <a:lnTo>
                  <a:pt x="422020" y="333248"/>
                </a:lnTo>
                <a:lnTo>
                  <a:pt x="437387" y="335279"/>
                </a:lnTo>
                <a:lnTo>
                  <a:pt x="454786" y="336295"/>
                </a:lnTo>
                <a:lnTo>
                  <a:pt x="474090" y="337312"/>
                </a:lnTo>
                <a:lnTo>
                  <a:pt x="496697" y="337819"/>
                </a:lnTo>
                <a:lnTo>
                  <a:pt x="522224" y="338327"/>
                </a:lnTo>
                <a:lnTo>
                  <a:pt x="569722" y="337312"/>
                </a:lnTo>
                <a:lnTo>
                  <a:pt x="622426" y="333248"/>
                </a:lnTo>
                <a:lnTo>
                  <a:pt x="635126" y="331597"/>
                </a:lnTo>
                <a:lnTo>
                  <a:pt x="646429" y="329564"/>
                </a:lnTo>
                <a:lnTo>
                  <a:pt x="655574" y="327532"/>
                </a:lnTo>
                <a:lnTo>
                  <a:pt x="663320" y="326009"/>
                </a:lnTo>
                <a:lnTo>
                  <a:pt x="669416" y="323976"/>
                </a:lnTo>
                <a:lnTo>
                  <a:pt x="673988" y="321944"/>
                </a:lnTo>
                <a:lnTo>
                  <a:pt x="677672" y="320420"/>
                </a:lnTo>
                <a:lnTo>
                  <a:pt x="681227" y="318388"/>
                </a:lnTo>
                <a:lnTo>
                  <a:pt x="682751" y="317245"/>
                </a:lnTo>
                <a:lnTo>
                  <a:pt x="668908" y="273685"/>
                </a:lnTo>
                <a:lnTo>
                  <a:pt x="631570" y="243966"/>
                </a:lnTo>
                <a:lnTo>
                  <a:pt x="586612" y="229615"/>
                </a:lnTo>
                <a:lnTo>
                  <a:pt x="560069" y="225551"/>
                </a:lnTo>
                <a:close/>
              </a:path>
              <a:path w="683259" h="338455">
                <a:moveTo>
                  <a:pt x="197357" y="225551"/>
                </a:moveTo>
                <a:lnTo>
                  <a:pt x="190753" y="225043"/>
                </a:lnTo>
                <a:lnTo>
                  <a:pt x="190753" y="201929"/>
                </a:lnTo>
                <a:lnTo>
                  <a:pt x="197357" y="197357"/>
                </a:lnTo>
                <a:lnTo>
                  <a:pt x="203961" y="192277"/>
                </a:lnTo>
                <a:lnTo>
                  <a:pt x="230504" y="157861"/>
                </a:lnTo>
                <a:lnTo>
                  <a:pt x="234187" y="149225"/>
                </a:lnTo>
                <a:lnTo>
                  <a:pt x="235711" y="149732"/>
                </a:lnTo>
                <a:lnTo>
                  <a:pt x="238759" y="149732"/>
                </a:lnTo>
                <a:lnTo>
                  <a:pt x="241300" y="148209"/>
                </a:lnTo>
                <a:lnTo>
                  <a:pt x="251967" y="123570"/>
                </a:lnTo>
                <a:lnTo>
                  <a:pt x="252475" y="118363"/>
                </a:lnTo>
                <a:lnTo>
                  <a:pt x="251967" y="113284"/>
                </a:lnTo>
                <a:lnTo>
                  <a:pt x="251586" y="109219"/>
                </a:lnTo>
                <a:lnTo>
                  <a:pt x="243331" y="94868"/>
                </a:lnTo>
                <a:lnTo>
                  <a:pt x="244855" y="87122"/>
                </a:lnTo>
                <a:lnTo>
                  <a:pt x="245363" y="80010"/>
                </a:lnTo>
                <a:lnTo>
                  <a:pt x="245363" y="73278"/>
                </a:lnTo>
                <a:lnTo>
                  <a:pt x="245363" y="67182"/>
                </a:lnTo>
                <a:lnTo>
                  <a:pt x="244855" y="60960"/>
                </a:lnTo>
                <a:lnTo>
                  <a:pt x="243839" y="55372"/>
                </a:lnTo>
                <a:lnTo>
                  <a:pt x="242315" y="50291"/>
                </a:lnTo>
                <a:lnTo>
                  <a:pt x="240791" y="45085"/>
                </a:lnTo>
                <a:lnTo>
                  <a:pt x="238759" y="40512"/>
                </a:lnTo>
                <a:lnTo>
                  <a:pt x="236727" y="35940"/>
                </a:lnTo>
                <a:lnTo>
                  <a:pt x="234187" y="31750"/>
                </a:lnTo>
                <a:lnTo>
                  <a:pt x="210565" y="11811"/>
                </a:lnTo>
                <a:lnTo>
                  <a:pt x="202945" y="7747"/>
                </a:lnTo>
                <a:lnTo>
                  <a:pt x="166115" y="0"/>
                </a:lnTo>
                <a:lnTo>
                  <a:pt x="160019" y="0"/>
                </a:lnTo>
                <a:lnTo>
                  <a:pt x="152907" y="507"/>
                </a:lnTo>
                <a:lnTo>
                  <a:pt x="146684" y="2031"/>
                </a:lnTo>
                <a:lnTo>
                  <a:pt x="141604" y="3555"/>
                </a:lnTo>
                <a:lnTo>
                  <a:pt x="137032" y="6223"/>
                </a:lnTo>
                <a:lnTo>
                  <a:pt x="132968" y="8254"/>
                </a:lnTo>
                <a:lnTo>
                  <a:pt x="129793" y="11302"/>
                </a:lnTo>
                <a:lnTo>
                  <a:pt x="126745" y="13842"/>
                </a:lnTo>
                <a:lnTo>
                  <a:pt x="124713" y="16382"/>
                </a:lnTo>
                <a:lnTo>
                  <a:pt x="116585" y="17906"/>
                </a:lnTo>
                <a:lnTo>
                  <a:pt x="108838" y="20574"/>
                </a:lnTo>
                <a:lnTo>
                  <a:pt x="81787" y="48260"/>
                </a:lnTo>
                <a:lnTo>
                  <a:pt x="77215" y="65659"/>
                </a:lnTo>
                <a:lnTo>
                  <a:pt x="76200" y="71754"/>
                </a:lnTo>
                <a:lnTo>
                  <a:pt x="76200" y="77977"/>
                </a:lnTo>
                <a:lnTo>
                  <a:pt x="76200" y="83565"/>
                </a:lnTo>
                <a:lnTo>
                  <a:pt x="77215" y="94361"/>
                </a:lnTo>
                <a:lnTo>
                  <a:pt x="77215" y="94868"/>
                </a:lnTo>
                <a:lnTo>
                  <a:pt x="74675" y="95885"/>
                </a:lnTo>
                <a:lnTo>
                  <a:pt x="72643" y="97916"/>
                </a:lnTo>
                <a:lnTo>
                  <a:pt x="67436" y="118363"/>
                </a:lnTo>
                <a:lnTo>
                  <a:pt x="67944" y="123570"/>
                </a:lnTo>
                <a:lnTo>
                  <a:pt x="81279" y="149732"/>
                </a:lnTo>
                <a:lnTo>
                  <a:pt x="84327" y="149732"/>
                </a:lnTo>
                <a:lnTo>
                  <a:pt x="85851" y="149225"/>
                </a:lnTo>
                <a:lnTo>
                  <a:pt x="89407" y="157861"/>
                </a:lnTo>
                <a:lnTo>
                  <a:pt x="94106" y="165607"/>
                </a:lnTo>
                <a:lnTo>
                  <a:pt x="122681" y="197357"/>
                </a:lnTo>
                <a:lnTo>
                  <a:pt x="129285" y="201929"/>
                </a:lnTo>
                <a:lnTo>
                  <a:pt x="129285" y="224536"/>
                </a:lnTo>
                <a:lnTo>
                  <a:pt x="118617" y="225551"/>
                </a:lnTo>
                <a:lnTo>
                  <a:pt x="106299" y="227584"/>
                </a:lnTo>
                <a:lnTo>
                  <a:pt x="94614" y="230124"/>
                </a:lnTo>
                <a:lnTo>
                  <a:pt x="51688" y="244982"/>
                </a:lnTo>
                <a:lnTo>
                  <a:pt x="19938" y="268097"/>
                </a:lnTo>
                <a:lnTo>
                  <a:pt x="1015" y="308101"/>
                </a:lnTo>
                <a:lnTo>
                  <a:pt x="0" y="317245"/>
                </a:lnTo>
                <a:lnTo>
                  <a:pt x="1015" y="318388"/>
                </a:lnTo>
                <a:lnTo>
                  <a:pt x="5079" y="320420"/>
                </a:lnTo>
                <a:lnTo>
                  <a:pt x="8635" y="321944"/>
                </a:lnTo>
                <a:lnTo>
                  <a:pt x="13334" y="323976"/>
                </a:lnTo>
                <a:lnTo>
                  <a:pt x="18923" y="326009"/>
                </a:lnTo>
                <a:lnTo>
                  <a:pt x="26542" y="327532"/>
                </a:lnTo>
                <a:lnTo>
                  <a:pt x="35813" y="329564"/>
                </a:lnTo>
                <a:lnTo>
                  <a:pt x="46481" y="331597"/>
                </a:lnTo>
                <a:lnTo>
                  <a:pt x="59308" y="333248"/>
                </a:lnTo>
                <a:lnTo>
                  <a:pt x="74675" y="335279"/>
                </a:lnTo>
                <a:lnTo>
                  <a:pt x="92075" y="336295"/>
                </a:lnTo>
                <a:lnTo>
                  <a:pt x="111378" y="337312"/>
                </a:lnTo>
                <a:lnTo>
                  <a:pt x="133984" y="337819"/>
                </a:lnTo>
                <a:lnTo>
                  <a:pt x="159511" y="338327"/>
                </a:lnTo>
                <a:lnTo>
                  <a:pt x="207009" y="337312"/>
                </a:lnTo>
                <a:lnTo>
                  <a:pt x="259714" y="333248"/>
                </a:lnTo>
                <a:lnTo>
                  <a:pt x="272414" y="331597"/>
                </a:lnTo>
                <a:lnTo>
                  <a:pt x="283717" y="329564"/>
                </a:lnTo>
                <a:lnTo>
                  <a:pt x="292861" y="327532"/>
                </a:lnTo>
                <a:lnTo>
                  <a:pt x="300608" y="326009"/>
                </a:lnTo>
                <a:lnTo>
                  <a:pt x="306704" y="323976"/>
                </a:lnTo>
                <a:lnTo>
                  <a:pt x="311276" y="321944"/>
                </a:lnTo>
                <a:lnTo>
                  <a:pt x="314959" y="320420"/>
                </a:lnTo>
                <a:lnTo>
                  <a:pt x="318515" y="318388"/>
                </a:lnTo>
                <a:lnTo>
                  <a:pt x="320039" y="317245"/>
                </a:lnTo>
                <a:lnTo>
                  <a:pt x="306197" y="273685"/>
                </a:lnTo>
                <a:lnTo>
                  <a:pt x="268858" y="243966"/>
                </a:lnTo>
                <a:lnTo>
                  <a:pt x="223900" y="229615"/>
                </a:lnTo>
                <a:lnTo>
                  <a:pt x="197357" y="22555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21944" y="470915"/>
            <a:ext cx="1073721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 b="0">
                <a:solidFill>
                  <a:srgbClr val="000000"/>
                </a:solidFill>
                <a:latin typeface="Lucida Sans Unicode"/>
                <a:cs typeface="Lucida Sans Unicode"/>
              </a:rPr>
              <a:t>Un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40" b="0">
                <a:solidFill>
                  <a:srgbClr val="000000"/>
                </a:solidFill>
                <a:latin typeface="Lucida Sans Unicode"/>
                <a:cs typeface="Lucida Sans Unicode"/>
              </a:rPr>
              <a:t>poco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40" b="0">
                <a:solidFill>
                  <a:srgbClr val="000000"/>
                </a:solidFill>
                <a:latin typeface="Lucida Sans Unicode"/>
                <a:cs typeface="Lucida Sans Unicode"/>
              </a:rPr>
              <a:t>inspiración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b="0">
                <a:solidFill>
                  <a:srgbClr val="000000"/>
                </a:solidFill>
                <a:latin typeface="Lucida Sans Unicode"/>
                <a:cs typeface="Lucida Sans Unicode"/>
              </a:rPr>
              <a:t>para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5" b="0">
                <a:solidFill>
                  <a:srgbClr val="000000"/>
                </a:solidFill>
                <a:latin typeface="Lucida Sans Unicode"/>
                <a:cs typeface="Lucida Sans Unicode"/>
              </a:rPr>
              <a:t>crear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un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5" b="0">
                <a:solidFill>
                  <a:srgbClr val="000000"/>
                </a:solidFill>
                <a:latin typeface="Lucida Sans Unicode"/>
                <a:cs typeface="Lucida Sans Unicode"/>
              </a:rPr>
              <a:t>ambiente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trabajo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85" b="0">
                <a:solidFill>
                  <a:srgbClr val="000000"/>
                </a:solidFill>
                <a:latin typeface="Lucida Sans Unicode"/>
                <a:cs typeface="Lucida Sans Unicode"/>
              </a:rPr>
              <a:t>feliz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30" b="0">
                <a:solidFill>
                  <a:srgbClr val="000000"/>
                </a:solidFill>
                <a:latin typeface="Lucida Sans Unicode"/>
                <a:cs typeface="Lucida Sans Unicode"/>
              </a:rPr>
              <a:t>y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30" b="0">
                <a:solidFill>
                  <a:srgbClr val="000000"/>
                </a:solidFill>
                <a:latin typeface="Lucida Sans Unicode"/>
                <a:cs typeface="Lucida Sans Unicode"/>
              </a:rPr>
              <a:t>saludable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210" b="0">
                <a:solidFill>
                  <a:srgbClr val="000000"/>
                </a:solidFill>
                <a:latin typeface="Lucida Sans Unicode"/>
                <a:cs typeface="Lucida Sans Unicode"/>
              </a:rPr>
              <a:t>1/3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44365" y="6472567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6538" y="4330560"/>
            <a:ext cx="1538605" cy="15271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ct val="140900"/>
              </a:lnSpc>
              <a:spcBef>
                <a:spcPts val="225"/>
              </a:spcBef>
            </a:pPr>
            <a:r>
              <a:rPr dirty="0" sz="1250" spc="65" b="1">
                <a:solidFill>
                  <a:srgbClr val="84B940"/>
                </a:solidFill>
                <a:latin typeface="Arial"/>
                <a:cs typeface="Arial"/>
              </a:rPr>
              <a:t>Oferta </a:t>
            </a:r>
            <a:r>
              <a:rPr dirty="0" sz="1250" spc="30" b="1">
                <a:solidFill>
                  <a:srgbClr val="84B940"/>
                </a:solidFill>
                <a:latin typeface="Arial"/>
                <a:cs typeface="Arial"/>
              </a:rPr>
              <a:t>saludable </a:t>
            </a:r>
            <a:r>
              <a:rPr dirty="0" sz="1250" spc="3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84B940"/>
                </a:solidFill>
                <a:latin typeface="Arial"/>
                <a:cs typeface="Arial"/>
              </a:rPr>
              <a:t>opciones</a:t>
            </a:r>
            <a:r>
              <a:rPr dirty="0" sz="1050" spc="-4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050" spc="25" b="1">
                <a:solidFill>
                  <a:srgbClr val="84B940"/>
                </a:solidFill>
                <a:latin typeface="Arial"/>
                <a:cs typeface="Arial"/>
              </a:rPr>
              <a:t>de</a:t>
            </a:r>
            <a:r>
              <a:rPr dirty="0" sz="1050" spc="-4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050" spc="25" b="1">
                <a:solidFill>
                  <a:srgbClr val="84B940"/>
                </a:solidFill>
                <a:latin typeface="Arial"/>
                <a:cs typeface="Arial"/>
              </a:rPr>
              <a:t>comida</a:t>
            </a:r>
            <a:r>
              <a:rPr dirty="0" sz="1050" spc="-4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050" spc="40" b="1">
                <a:solidFill>
                  <a:srgbClr val="84B940"/>
                </a:solidFill>
                <a:latin typeface="Arial"/>
                <a:cs typeface="Arial"/>
              </a:rPr>
              <a:t>en </a:t>
            </a:r>
            <a:r>
              <a:rPr dirty="0" sz="1050" spc="-27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200" spc="35" b="1">
                <a:solidFill>
                  <a:srgbClr val="84B940"/>
                </a:solidFill>
                <a:latin typeface="Arial"/>
                <a:cs typeface="Arial"/>
              </a:rPr>
              <a:t>el</a:t>
            </a:r>
            <a:r>
              <a:rPr dirty="0" sz="1200" spc="-3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200" spc="50" b="1">
                <a:solidFill>
                  <a:srgbClr val="84B940"/>
                </a:solidFill>
                <a:latin typeface="Arial"/>
                <a:cs typeface="Arial"/>
              </a:rPr>
              <a:t>lugar</a:t>
            </a:r>
            <a:r>
              <a:rPr dirty="0" sz="1200" spc="-3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84B940"/>
                </a:solidFill>
                <a:latin typeface="Arial"/>
                <a:cs typeface="Arial"/>
              </a:rPr>
              <a:t>de</a:t>
            </a:r>
            <a:r>
              <a:rPr dirty="0" sz="1200" spc="-3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200" spc="50" b="1">
                <a:solidFill>
                  <a:srgbClr val="84B940"/>
                </a:solidFill>
                <a:latin typeface="Arial"/>
                <a:cs typeface="Arial"/>
              </a:rPr>
              <a:t>trabajo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30"/>
              </a:lnSpc>
              <a:spcBef>
                <a:spcPts val="480"/>
              </a:spcBef>
            </a:pPr>
            <a:r>
              <a:rPr dirty="0" sz="1200" spc="-70" b="1">
                <a:solidFill>
                  <a:srgbClr val="84B940"/>
                </a:solidFill>
                <a:latin typeface="Arial"/>
                <a:cs typeface="Arial"/>
              </a:rPr>
              <a:t>–</a:t>
            </a:r>
            <a:r>
              <a:rPr dirty="0" sz="1200" spc="-2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200" spc="5" b="1">
                <a:solidFill>
                  <a:srgbClr val="84B940"/>
                </a:solidFill>
                <a:latin typeface="Arial"/>
                <a:cs typeface="Arial"/>
              </a:rPr>
              <a:t>cajas</a:t>
            </a:r>
            <a:r>
              <a:rPr dirty="0" sz="1200" spc="-2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84B940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200" spc="50" b="1">
                <a:solidFill>
                  <a:srgbClr val="84B940"/>
                </a:solidFill>
                <a:latin typeface="Arial"/>
                <a:cs typeface="Arial"/>
              </a:rPr>
              <a:t>frutas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2170"/>
              </a:lnSpc>
            </a:pPr>
            <a:r>
              <a:rPr dirty="0" sz="1900" spc="50" b="1">
                <a:solidFill>
                  <a:srgbClr val="84B940"/>
                </a:solidFill>
                <a:latin typeface="Arial"/>
                <a:cs typeface="Arial"/>
              </a:rPr>
              <a:t>del</a:t>
            </a:r>
            <a:r>
              <a:rPr dirty="0" sz="1900" spc="-7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900" spc="25" b="1">
                <a:solidFill>
                  <a:srgbClr val="84B940"/>
                </a:solidFill>
                <a:latin typeface="Arial"/>
                <a:cs typeface="Arial"/>
              </a:rPr>
              <a:t>local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1150" spc="25" b="1">
                <a:solidFill>
                  <a:srgbClr val="84B940"/>
                </a:solidFill>
                <a:latin typeface="Arial"/>
                <a:cs typeface="Arial"/>
              </a:rPr>
              <a:t>proveedores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23005" y="4352516"/>
            <a:ext cx="1605280" cy="150749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250" spc="35" b="1">
                <a:solidFill>
                  <a:srgbClr val="639F43"/>
                </a:solidFill>
                <a:latin typeface="Arial"/>
                <a:cs typeface="Arial"/>
              </a:rPr>
              <a:t>Asegúrate</a:t>
            </a:r>
            <a:r>
              <a:rPr dirty="0" sz="1250" spc="-5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250" spc="35" b="1">
                <a:solidFill>
                  <a:srgbClr val="639F43"/>
                </a:solidFill>
                <a:latin typeface="Arial"/>
                <a:cs typeface="Arial"/>
              </a:rPr>
              <a:t>de</a:t>
            </a:r>
            <a:r>
              <a:rPr dirty="0" sz="1250" spc="-5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250" spc="45" b="1">
                <a:solidFill>
                  <a:srgbClr val="639F43"/>
                </a:solidFill>
                <a:latin typeface="Arial"/>
                <a:cs typeface="Arial"/>
              </a:rPr>
              <a:t>estar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150" spc="25" b="1">
                <a:solidFill>
                  <a:srgbClr val="639F43"/>
                </a:solidFill>
                <a:latin typeface="Arial"/>
                <a:cs typeface="Arial"/>
              </a:rPr>
              <a:t>Proporcionar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850" spc="20" b="1">
                <a:solidFill>
                  <a:srgbClr val="639F43"/>
                </a:solidFill>
                <a:latin typeface="Arial"/>
                <a:cs typeface="Arial"/>
              </a:rPr>
              <a:t>comida</a:t>
            </a:r>
            <a:r>
              <a:rPr dirty="0" sz="850" spc="-3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850" spc="30" b="1">
                <a:solidFill>
                  <a:srgbClr val="639F43"/>
                </a:solidFill>
                <a:latin typeface="Arial"/>
                <a:cs typeface="Arial"/>
              </a:rPr>
              <a:t>en</a:t>
            </a:r>
            <a:r>
              <a:rPr dirty="0" sz="85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850" spc="25" b="1">
                <a:solidFill>
                  <a:srgbClr val="639F43"/>
                </a:solidFill>
                <a:latin typeface="Arial"/>
                <a:cs typeface="Arial"/>
              </a:rPr>
              <a:t>el</a:t>
            </a:r>
            <a:r>
              <a:rPr dirty="0" sz="850" spc="-3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850" spc="35" b="1">
                <a:solidFill>
                  <a:srgbClr val="639F43"/>
                </a:solidFill>
                <a:latin typeface="Arial"/>
                <a:cs typeface="Arial"/>
              </a:rPr>
              <a:t>lugar</a:t>
            </a:r>
            <a:r>
              <a:rPr dirty="0" sz="85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850" spc="20" b="1">
                <a:solidFill>
                  <a:srgbClr val="639F43"/>
                </a:solidFill>
                <a:latin typeface="Arial"/>
                <a:cs typeface="Arial"/>
              </a:rPr>
              <a:t>de</a:t>
            </a:r>
            <a:r>
              <a:rPr dirty="0" sz="850" spc="-3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850" spc="35" b="1">
                <a:solidFill>
                  <a:srgbClr val="639F43"/>
                </a:solidFill>
                <a:latin typeface="Arial"/>
                <a:cs typeface="Arial"/>
              </a:rPr>
              <a:t>trabajo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500" spc="5" b="1">
                <a:solidFill>
                  <a:srgbClr val="639F43"/>
                </a:solidFill>
                <a:latin typeface="Arial"/>
                <a:cs typeface="Arial"/>
              </a:rPr>
              <a:t>opciones</a:t>
            </a:r>
            <a:r>
              <a:rPr dirty="0" sz="1500" spc="-6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639F43"/>
                </a:solidFill>
                <a:latin typeface="Arial"/>
                <a:cs typeface="Arial"/>
              </a:rPr>
              <a:t>que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050" spc="50" b="1">
                <a:solidFill>
                  <a:srgbClr val="639F43"/>
                </a:solidFill>
                <a:latin typeface="Arial"/>
                <a:cs typeface="Arial"/>
              </a:rPr>
              <a:t>atender</a:t>
            </a:r>
            <a:r>
              <a:rPr dirty="0" sz="1050" spc="-4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050" spc="50" b="1">
                <a:solidFill>
                  <a:srgbClr val="639F43"/>
                </a:solidFill>
                <a:latin typeface="Arial"/>
                <a:cs typeface="Arial"/>
              </a:rPr>
              <a:t>a</a:t>
            </a:r>
            <a:r>
              <a:rPr dirty="0" sz="1050" spc="-4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639F43"/>
                </a:solidFill>
                <a:latin typeface="Arial"/>
                <a:cs typeface="Arial"/>
              </a:rPr>
              <a:t>todos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250" spc="35" b="1">
                <a:solidFill>
                  <a:srgbClr val="639F43"/>
                </a:solidFill>
                <a:latin typeface="Arial"/>
                <a:cs typeface="Arial"/>
              </a:rPr>
              <a:t>dietas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466" y="4486782"/>
            <a:ext cx="1734820" cy="183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dirty="0" sz="950" spc="15" b="1">
                <a:solidFill>
                  <a:srgbClr val="46883F"/>
                </a:solidFill>
                <a:latin typeface="Arial"/>
                <a:cs typeface="Arial"/>
              </a:rPr>
              <a:t>Asegurarse</a:t>
            </a:r>
            <a:r>
              <a:rPr dirty="0" sz="95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950" spc="25" b="1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dirty="0" sz="95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46883F"/>
                </a:solidFill>
                <a:latin typeface="Arial"/>
                <a:cs typeface="Arial"/>
              </a:rPr>
              <a:t>que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150" spc="45" b="1">
                <a:solidFill>
                  <a:srgbClr val="46883F"/>
                </a:solidFill>
                <a:latin typeface="Arial"/>
                <a:cs typeface="Arial"/>
              </a:rPr>
              <a:t>lugar</a:t>
            </a:r>
            <a:r>
              <a:rPr dirty="0" sz="1150" spc="-4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dirty="0" sz="1150" spc="-3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150" spc="50" b="1">
                <a:solidFill>
                  <a:srgbClr val="46883F"/>
                </a:solidFill>
                <a:latin typeface="Arial"/>
                <a:cs typeface="Arial"/>
              </a:rPr>
              <a:t>trabajo</a:t>
            </a:r>
            <a:r>
              <a:rPr dirty="0" sz="1150" spc="-4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46883F"/>
                </a:solidFill>
                <a:latin typeface="Arial"/>
                <a:cs typeface="Arial"/>
              </a:rPr>
              <a:t>bien-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350" spc="15" b="1">
                <a:solidFill>
                  <a:srgbClr val="46883F"/>
                </a:solidFill>
                <a:latin typeface="Arial"/>
                <a:cs typeface="Arial"/>
              </a:rPr>
              <a:t>ser</a:t>
            </a:r>
            <a:r>
              <a:rPr dirty="0" sz="135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350" spc="-20" b="1">
                <a:solidFill>
                  <a:srgbClr val="46883F"/>
                </a:solidFill>
                <a:latin typeface="Arial"/>
                <a:cs typeface="Arial"/>
              </a:rPr>
              <a:t>es</a:t>
            </a:r>
            <a:r>
              <a:rPr dirty="0" sz="135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350" spc="60" b="1">
                <a:solidFill>
                  <a:srgbClr val="46883F"/>
                </a:solidFill>
                <a:latin typeface="Arial"/>
                <a:cs typeface="Arial"/>
              </a:rPr>
              <a:t>una</a:t>
            </a:r>
            <a:r>
              <a:rPr dirty="0" sz="135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350" spc="45" b="1">
                <a:solidFill>
                  <a:srgbClr val="46883F"/>
                </a:solidFill>
                <a:latin typeface="Arial"/>
                <a:cs typeface="Arial"/>
              </a:rPr>
              <a:t>prioridad</a:t>
            </a:r>
            <a:endParaRPr sz="1350">
              <a:latin typeface="Arial"/>
              <a:cs typeface="Arial"/>
            </a:endParaRPr>
          </a:p>
          <a:p>
            <a:pPr marL="12700" marR="254635">
              <a:lnSpc>
                <a:spcPct val="111300"/>
              </a:lnSpc>
              <a:spcBef>
                <a:spcPts val="415"/>
              </a:spcBef>
            </a:pPr>
            <a:r>
              <a:rPr dirty="0" sz="1300" spc="-75" b="1">
                <a:solidFill>
                  <a:srgbClr val="46883F"/>
                </a:solidFill>
                <a:latin typeface="Arial"/>
                <a:cs typeface="Arial"/>
              </a:rPr>
              <a:t>–</a:t>
            </a:r>
            <a:r>
              <a:rPr dirty="0" sz="1300" spc="-2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300" spc="55" b="1">
                <a:solidFill>
                  <a:srgbClr val="46883F"/>
                </a:solidFill>
                <a:latin typeface="Arial"/>
                <a:cs typeface="Arial"/>
              </a:rPr>
              <a:t>regístrate</a:t>
            </a:r>
            <a:r>
              <a:rPr dirty="0" sz="1300" spc="-2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300" spc="50" b="1">
                <a:solidFill>
                  <a:srgbClr val="46883F"/>
                </a:solidFill>
                <a:latin typeface="Arial"/>
                <a:cs typeface="Arial"/>
              </a:rPr>
              <a:t>en</a:t>
            </a:r>
            <a:r>
              <a:rPr dirty="0" sz="1300" spc="-2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300" spc="40" b="1">
                <a:solidFill>
                  <a:srgbClr val="46883F"/>
                </a:solidFill>
                <a:latin typeface="Arial"/>
                <a:cs typeface="Arial"/>
              </a:rPr>
              <a:t>un  </a:t>
            </a:r>
            <a:r>
              <a:rPr dirty="0" sz="1600" spc="55" b="1">
                <a:solidFill>
                  <a:srgbClr val="46883F"/>
                </a:solidFill>
                <a:latin typeface="Arial"/>
                <a:cs typeface="Arial"/>
              </a:rPr>
              <a:t>empleado </a:t>
            </a:r>
            <a:r>
              <a:rPr dirty="0" sz="1600" spc="6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46883F"/>
                </a:solidFill>
                <a:latin typeface="Arial"/>
                <a:cs typeface="Arial"/>
              </a:rPr>
              <a:t>asistencia </a:t>
            </a:r>
            <a:r>
              <a:rPr dirty="0" sz="1600" spc="3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800" spc="75" b="1">
                <a:solidFill>
                  <a:srgbClr val="46883F"/>
                </a:solidFill>
                <a:latin typeface="Arial"/>
                <a:cs typeface="Arial"/>
              </a:rPr>
              <a:t>programa.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53959" y="4487903"/>
            <a:ext cx="1750695" cy="12833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800" spc="25" b="1">
                <a:solidFill>
                  <a:srgbClr val="287239"/>
                </a:solidFill>
                <a:latin typeface="Arial"/>
                <a:cs typeface="Arial"/>
              </a:rPr>
              <a:t>Ofrecer</a:t>
            </a:r>
            <a:r>
              <a:rPr dirty="0" sz="800" spc="-2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800" spc="20" b="1">
                <a:solidFill>
                  <a:srgbClr val="287239"/>
                </a:solidFill>
                <a:latin typeface="Arial"/>
                <a:cs typeface="Arial"/>
              </a:rPr>
              <a:t>gimnasio</a:t>
            </a:r>
            <a:r>
              <a:rPr dirty="0" sz="800" spc="-2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800" spc="35" b="1">
                <a:solidFill>
                  <a:srgbClr val="287239"/>
                </a:solidFill>
                <a:latin typeface="Arial"/>
                <a:cs typeface="Arial"/>
              </a:rPr>
              <a:t>para</a:t>
            </a:r>
            <a:r>
              <a:rPr dirty="0" sz="800" spc="-2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800" spc="20" b="1">
                <a:solidFill>
                  <a:srgbClr val="287239"/>
                </a:solidFill>
                <a:latin typeface="Arial"/>
                <a:cs typeface="Arial"/>
              </a:rPr>
              <a:t>el</a:t>
            </a:r>
            <a:r>
              <a:rPr dirty="0" sz="800" spc="-2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800" spc="15" b="1">
                <a:solidFill>
                  <a:srgbClr val="287239"/>
                </a:solidFill>
                <a:latin typeface="Arial"/>
                <a:cs typeface="Arial"/>
              </a:rPr>
              <a:t>personal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700" spc="50" b="1">
                <a:solidFill>
                  <a:srgbClr val="287239"/>
                </a:solidFill>
                <a:latin typeface="Arial"/>
                <a:cs typeface="Arial"/>
              </a:rPr>
              <a:t>membresías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600" spc="10" b="1">
                <a:solidFill>
                  <a:srgbClr val="287239"/>
                </a:solidFill>
                <a:latin typeface="Arial"/>
                <a:cs typeface="Arial"/>
              </a:rPr>
              <a:t>o</a:t>
            </a:r>
            <a:r>
              <a:rPr dirty="0" sz="1600" spc="-5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87239"/>
                </a:solidFill>
                <a:latin typeface="Arial"/>
                <a:cs typeface="Arial"/>
              </a:rPr>
              <a:t>acceder</a:t>
            </a:r>
            <a:r>
              <a:rPr dirty="0" sz="1600" spc="-5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287239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300" spc="-15" b="1">
                <a:solidFill>
                  <a:srgbClr val="287239"/>
                </a:solidFill>
                <a:latin typeface="Arial"/>
                <a:cs typeface="Arial"/>
              </a:rPr>
              <a:t>clases</a:t>
            </a:r>
            <a:r>
              <a:rPr dirty="0" sz="1300" spc="-5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300" spc="35" b="1">
                <a:solidFill>
                  <a:srgbClr val="287239"/>
                </a:solidFill>
                <a:latin typeface="Arial"/>
                <a:cs typeface="Arial"/>
              </a:rPr>
              <a:t>de</a:t>
            </a:r>
            <a:r>
              <a:rPr dirty="0" sz="1300" spc="-4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300" spc="10" b="1">
                <a:solidFill>
                  <a:srgbClr val="287239"/>
                </a:solidFill>
                <a:latin typeface="Arial"/>
                <a:cs typeface="Arial"/>
              </a:rPr>
              <a:t>ejercicios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600" spc="45" b="1">
                <a:solidFill>
                  <a:srgbClr val="287239"/>
                </a:solidFill>
                <a:latin typeface="Arial"/>
                <a:cs typeface="Arial"/>
              </a:rPr>
              <a:t>de</a:t>
            </a:r>
            <a:r>
              <a:rPr dirty="0" sz="1600" spc="-5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87239"/>
                </a:solidFill>
                <a:latin typeface="Arial"/>
                <a:cs typeface="Arial"/>
              </a:rPr>
              <a:t>su</a:t>
            </a:r>
            <a:r>
              <a:rPr dirty="0" sz="1600" spc="-5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287239"/>
                </a:solidFill>
                <a:latin typeface="Arial"/>
                <a:cs typeface="Arial"/>
              </a:rPr>
              <a:t>elección.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09150" y="4482987"/>
            <a:ext cx="2287905" cy="18078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800" spc="20" b="1">
                <a:solidFill>
                  <a:srgbClr val="0B582D"/>
                </a:solidFill>
                <a:latin typeface="Arial"/>
                <a:cs typeface="Arial"/>
              </a:rPr>
              <a:t>Configurar</a:t>
            </a:r>
            <a:r>
              <a:rPr dirty="0" sz="8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800" spc="15" b="1">
                <a:solidFill>
                  <a:srgbClr val="0B582D"/>
                </a:solidFill>
                <a:latin typeface="Arial"/>
                <a:cs typeface="Arial"/>
              </a:rPr>
              <a:t>redes</a:t>
            </a:r>
            <a:r>
              <a:rPr dirty="0" sz="8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800" spc="-5" b="1">
                <a:solidFill>
                  <a:srgbClr val="0B582D"/>
                </a:solidFill>
                <a:latin typeface="Arial"/>
                <a:cs typeface="Arial"/>
              </a:rPr>
              <a:t>sociales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800" spc="40" b="1">
                <a:solidFill>
                  <a:srgbClr val="0B582D"/>
                </a:solidFill>
                <a:latin typeface="Arial"/>
                <a:cs typeface="Arial"/>
              </a:rPr>
              <a:t>comités</a:t>
            </a:r>
            <a:r>
              <a:rPr dirty="0" sz="1800" spc="-7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800" spc="80" b="1">
                <a:solidFill>
                  <a:srgbClr val="0B582D"/>
                </a:solidFill>
                <a:latin typeface="Arial"/>
                <a:cs typeface="Arial"/>
              </a:rPr>
              <a:t>para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3100"/>
              </a:lnSpc>
            </a:pPr>
            <a:r>
              <a:rPr dirty="0" sz="1100" spc="35" b="1">
                <a:solidFill>
                  <a:srgbClr val="0B582D"/>
                </a:solidFill>
                <a:latin typeface="Arial"/>
                <a:cs typeface="Arial"/>
              </a:rPr>
              <a:t>organizar </a:t>
            </a:r>
            <a:r>
              <a:rPr dirty="0" sz="1100" spc="20" b="1">
                <a:solidFill>
                  <a:srgbClr val="0B582D"/>
                </a:solidFill>
                <a:latin typeface="Arial"/>
                <a:cs typeface="Arial"/>
              </a:rPr>
              <a:t>actividades </a:t>
            </a:r>
            <a:r>
              <a:rPr dirty="0" sz="1100" spc="30" b="1">
                <a:solidFill>
                  <a:srgbClr val="0B582D"/>
                </a:solidFill>
                <a:latin typeface="Arial"/>
                <a:cs typeface="Arial"/>
              </a:rPr>
              <a:t>centrales </a:t>
            </a:r>
            <a:r>
              <a:rPr dirty="0" sz="1100" spc="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40" b="1">
                <a:solidFill>
                  <a:srgbClr val="0B582D"/>
                </a:solidFill>
                <a:latin typeface="Arial"/>
                <a:cs typeface="Arial"/>
              </a:rPr>
              <a:t>que</a:t>
            </a:r>
            <a:r>
              <a:rPr dirty="0" sz="12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35" b="1">
                <a:solidFill>
                  <a:srgbClr val="0B582D"/>
                </a:solidFill>
                <a:latin typeface="Arial"/>
                <a:cs typeface="Arial"/>
              </a:rPr>
              <a:t>crean</a:t>
            </a:r>
            <a:r>
              <a:rPr dirty="0" sz="12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55" b="1">
                <a:solidFill>
                  <a:srgbClr val="0B582D"/>
                </a:solidFill>
                <a:latin typeface="Arial"/>
                <a:cs typeface="Arial"/>
              </a:rPr>
              <a:t>un</a:t>
            </a:r>
            <a:r>
              <a:rPr dirty="0" sz="12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50" b="1">
                <a:solidFill>
                  <a:srgbClr val="0B582D"/>
                </a:solidFill>
                <a:latin typeface="Arial"/>
                <a:cs typeface="Arial"/>
              </a:rPr>
              <a:t>lugar</a:t>
            </a:r>
            <a:r>
              <a:rPr dirty="0" sz="12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0B582D"/>
                </a:solidFill>
                <a:latin typeface="Arial"/>
                <a:cs typeface="Arial"/>
              </a:rPr>
              <a:t>de</a:t>
            </a:r>
            <a:r>
              <a:rPr dirty="0" sz="1200" spc="-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50" b="1">
                <a:solidFill>
                  <a:srgbClr val="0B582D"/>
                </a:solidFill>
                <a:latin typeface="Arial"/>
                <a:cs typeface="Arial"/>
              </a:rPr>
              <a:t>trabajo </a:t>
            </a:r>
            <a:r>
              <a:rPr dirty="0" sz="1200" spc="-31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0B582D"/>
                </a:solidFill>
                <a:latin typeface="Arial"/>
                <a:cs typeface="Arial"/>
              </a:rPr>
              <a:t>más</a:t>
            </a:r>
            <a:r>
              <a:rPr dirty="0" sz="12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65" b="1">
                <a:solidFill>
                  <a:srgbClr val="0B582D"/>
                </a:solidFill>
                <a:latin typeface="Arial"/>
                <a:cs typeface="Arial"/>
              </a:rPr>
              <a:t>fuerte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700" spc="50" b="1">
                <a:solidFill>
                  <a:srgbClr val="0B582D"/>
                </a:solidFill>
                <a:latin typeface="Arial"/>
                <a:cs typeface="Arial"/>
              </a:rPr>
              <a:t>comunidad</a:t>
            </a:r>
            <a:r>
              <a:rPr dirty="0" sz="1700" spc="-6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700" spc="20" b="1">
                <a:solidFill>
                  <a:srgbClr val="0B582D"/>
                </a:solidFill>
                <a:latin typeface="Arial"/>
                <a:cs typeface="Arial"/>
              </a:rPr>
              <a:t>y</a:t>
            </a:r>
            <a:r>
              <a:rPr dirty="0" sz="1700" spc="-6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700" spc="60" b="1">
                <a:solidFill>
                  <a:srgbClr val="0B582D"/>
                </a:solidFill>
                <a:latin typeface="Arial"/>
                <a:cs typeface="Arial"/>
              </a:rPr>
              <a:t>ayuda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900" spc="40" b="1">
                <a:solidFill>
                  <a:srgbClr val="0B582D"/>
                </a:solidFill>
                <a:latin typeface="Arial"/>
                <a:cs typeface="Arial"/>
              </a:rPr>
              <a:t>para</a:t>
            </a: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900" spc="45" b="1">
                <a:solidFill>
                  <a:srgbClr val="0B582D"/>
                </a:solidFill>
                <a:latin typeface="Arial"/>
                <a:cs typeface="Arial"/>
              </a:rPr>
              <a:t>retener</a:t>
            </a: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900" spc="30" b="1">
                <a:solidFill>
                  <a:srgbClr val="0B582D"/>
                </a:solidFill>
                <a:latin typeface="Arial"/>
                <a:cs typeface="Arial"/>
              </a:rPr>
              <a:t>al</a:t>
            </a: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900" spc="15" b="1">
                <a:solidFill>
                  <a:srgbClr val="0B582D"/>
                </a:solidFill>
                <a:latin typeface="Arial"/>
                <a:cs typeface="Arial"/>
              </a:rPr>
              <a:t>personal.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5160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60" h="2216150">
                <a:moveTo>
                  <a:pt x="1520952" y="758063"/>
                </a:moveTo>
                <a:lnTo>
                  <a:pt x="1519440" y="710006"/>
                </a:lnTo>
                <a:lnTo>
                  <a:pt x="1515008" y="662749"/>
                </a:lnTo>
                <a:lnTo>
                  <a:pt x="1507680" y="616216"/>
                </a:lnTo>
                <a:lnTo>
                  <a:pt x="1497672" y="571017"/>
                </a:lnTo>
                <a:lnTo>
                  <a:pt x="1484960" y="526719"/>
                </a:lnTo>
                <a:lnTo>
                  <a:pt x="1469656" y="483590"/>
                </a:lnTo>
                <a:lnTo>
                  <a:pt x="1451864" y="441718"/>
                </a:lnTo>
                <a:lnTo>
                  <a:pt x="1431671" y="401167"/>
                </a:lnTo>
                <a:lnTo>
                  <a:pt x="1410779" y="364871"/>
                </a:lnTo>
                <a:lnTo>
                  <a:pt x="1384427" y="324446"/>
                </a:lnTo>
                <a:lnTo>
                  <a:pt x="1357553" y="288442"/>
                </a:lnTo>
                <a:lnTo>
                  <a:pt x="1328635" y="254127"/>
                </a:lnTo>
                <a:lnTo>
                  <a:pt x="1297762" y="221589"/>
                </a:lnTo>
                <a:lnTo>
                  <a:pt x="1265008" y="190919"/>
                </a:lnTo>
                <a:lnTo>
                  <a:pt x="1230490" y="162191"/>
                </a:lnTo>
                <a:lnTo>
                  <a:pt x="1194282" y="135496"/>
                </a:lnTo>
                <a:lnTo>
                  <a:pt x="1156462" y="110934"/>
                </a:lnTo>
                <a:lnTo>
                  <a:pt x="1117142" y="88595"/>
                </a:lnTo>
                <a:lnTo>
                  <a:pt x="1076388" y="68541"/>
                </a:lnTo>
                <a:lnTo>
                  <a:pt x="1034313" y="50888"/>
                </a:lnTo>
                <a:lnTo>
                  <a:pt x="990981" y="35699"/>
                </a:lnTo>
                <a:lnTo>
                  <a:pt x="946505" y="23088"/>
                </a:lnTo>
                <a:lnTo>
                  <a:pt x="900963" y="13119"/>
                </a:lnTo>
                <a:lnTo>
                  <a:pt x="854430" y="5892"/>
                </a:lnTo>
                <a:lnTo>
                  <a:pt x="807021" y="1498"/>
                </a:lnTo>
                <a:lnTo>
                  <a:pt x="758825" y="0"/>
                </a:lnTo>
                <a:lnTo>
                  <a:pt x="710806" y="1498"/>
                </a:lnTo>
                <a:lnTo>
                  <a:pt x="663575" y="5892"/>
                </a:lnTo>
                <a:lnTo>
                  <a:pt x="617245" y="13119"/>
                </a:lnTo>
                <a:lnTo>
                  <a:pt x="571893" y="23088"/>
                </a:lnTo>
                <a:lnTo>
                  <a:pt x="527596" y="35699"/>
                </a:lnTo>
                <a:lnTo>
                  <a:pt x="484454" y="50888"/>
                </a:lnTo>
                <a:lnTo>
                  <a:pt x="442544" y="68541"/>
                </a:lnTo>
                <a:lnTo>
                  <a:pt x="401967" y="88595"/>
                </a:lnTo>
                <a:lnTo>
                  <a:pt x="362813" y="110934"/>
                </a:lnTo>
                <a:lnTo>
                  <a:pt x="325170" y="135496"/>
                </a:lnTo>
                <a:lnTo>
                  <a:pt x="289115" y="162191"/>
                </a:lnTo>
                <a:lnTo>
                  <a:pt x="254749" y="190919"/>
                </a:lnTo>
                <a:lnTo>
                  <a:pt x="222148" y="221589"/>
                </a:lnTo>
                <a:lnTo>
                  <a:pt x="191414" y="254127"/>
                </a:lnTo>
                <a:lnTo>
                  <a:pt x="162623" y="288442"/>
                </a:lnTo>
                <a:lnTo>
                  <a:pt x="135877" y="324446"/>
                </a:lnTo>
                <a:lnTo>
                  <a:pt x="111252" y="362051"/>
                </a:lnTo>
                <a:lnTo>
                  <a:pt x="88849" y="401167"/>
                </a:lnTo>
                <a:lnTo>
                  <a:pt x="68745" y="441718"/>
                </a:lnTo>
                <a:lnTo>
                  <a:pt x="51041" y="483590"/>
                </a:lnTo>
                <a:lnTo>
                  <a:pt x="35814" y="526719"/>
                </a:lnTo>
                <a:lnTo>
                  <a:pt x="23152" y="571017"/>
                </a:lnTo>
                <a:lnTo>
                  <a:pt x="13157" y="616394"/>
                </a:lnTo>
                <a:lnTo>
                  <a:pt x="5905" y="662749"/>
                </a:lnTo>
                <a:lnTo>
                  <a:pt x="1485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40" y="987755"/>
                </a:lnTo>
                <a:lnTo>
                  <a:pt x="50088" y="1030643"/>
                </a:lnTo>
                <a:lnTo>
                  <a:pt x="67475" y="1072311"/>
                </a:lnTo>
                <a:lnTo>
                  <a:pt x="87210" y="1112672"/>
                </a:lnTo>
                <a:lnTo>
                  <a:pt x="109220" y="1151661"/>
                </a:lnTo>
                <a:lnTo>
                  <a:pt x="133413" y="1189177"/>
                </a:lnTo>
                <a:lnTo>
                  <a:pt x="159689" y="1225143"/>
                </a:lnTo>
                <a:lnTo>
                  <a:pt x="187985" y="1259471"/>
                </a:lnTo>
                <a:lnTo>
                  <a:pt x="218211" y="1292072"/>
                </a:lnTo>
                <a:lnTo>
                  <a:pt x="250266" y="1322870"/>
                </a:lnTo>
                <a:lnTo>
                  <a:pt x="284086" y="1351788"/>
                </a:lnTo>
                <a:lnTo>
                  <a:pt x="319557" y="1378724"/>
                </a:lnTo>
                <a:lnTo>
                  <a:pt x="356616" y="1403604"/>
                </a:lnTo>
                <a:lnTo>
                  <a:pt x="395173" y="1426349"/>
                </a:lnTo>
                <a:lnTo>
                  <a:pt x="435140" y="1446872"/>
                </a:lnTo>
                <a:lnTo>
                  <a:pt x="476427" y="1465072"/>
                </a:lnTo>
                <a:lnTo>
                  <a:pt x="518947" y="1480883"/>
                </a:lnTo>
                <a:lnTo>
                  <a:pt x="562622" y="1494218"/>
                </a:lnTo>
                <a:lnTo>
                  <a:pt x="607364" y="1504988"/>
                </a:lnTo>
                <a:lnTo>
                  <a:pt x="653097" y="1513116"/>
                </a:lnTo>
                <a:lnTo>
                  <a:pt x="699706" y="1518500"/>
                </a:lnTo>
                <a:lnTo>
                  <a:pt x="747141" y="1521079"/>
                </a:lnTo>
                <a:lnTo>
                  <a:pt x="747141" y="2125980"/>
                </a:lnTo>
                <a:lnTo>
                  <a:pt x="734225" y="2132507"/>
                </a:lnTo>
                <a:lnTo>
                  <a:pt x="723646" y="2142185"/>
                </a:lnTo>
                <a:lnTo>
                  <a:pt x="716483" y="2154986"/>
                </a:lnTo>
                <a:lnTo>
                  <a:pt x="713867" y="2170938"/>
                </a:lnTo>
                <a:lnTo>
                  <a:pt x="717600" y="2187079"/>
                </a:lnTo>
                <a:lnTo>
                  <a:pt x="727583" y="2201519"/>
                </a:lnTo>
                <a:lnTo>
                  <a:pt x="741934" y="2211908"/>
                </a:lnTo>
                <a:lnTo>
                  <a:pt x="758825" y="2215896"/>
                </a:lnTo>
                <a:lnTo>
                  <a:pt x="778306" y="2211908"/>
                </a:lnTo>
                <a:lnTo>
                  <a:pt x="793572" y="2201519"/>
                </a:lnTo>
                <a:lnTo>
                  <a:pt x="803516" y="2187079"/>
                </a:lnTo>
                <a:lnTo>
                  <a:pt x="807085" y="2170938"/>
                </a:lnTo>
                <a:lnTo>
                  <a:pt x="804710" y="2154986"/>
                </a:lnTo>
                <a:lnTo>
                  <a:pt x="798131" y="2142185"/>
                </a:lnTo>
                <a:lnTo>
                  <a:pt x="788111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49240" y="1773935"/>
            <a:ext cx="1518285" cy="2216150"/>
          </a:xfrm>
          <a:custGeom>
            <a:avLst/>
            <a:gdLst/>
            <a:ahLst/>
            <a:cxnLst/>
            <a:rect l="l" t="t" r="r" b="b"/>
            <a:pathLst>
              <a:path w="1518284" h="2216150">
                <a:moveTo>
                  <a:pt x="1517904" y="758063"/>
                </a:moveTo>
                <a:lnTo>
                  <a:pt x="1516405" y="710006"/>
                </a:lnTo>
                <a:lnTo>
                  <a:pt x="1511960" y="662749"/>
                </a:lnTo>
                <a:lnTo>
                  <a:pt x="1504645" y="616216"/>
                </a:lnTo>
                <a:lnTo>
                  <a:pt x="1494650" y="571017"/>
                </a:lnTo>
                <a:lnTo>
                  <a:pt x="1481937" y="526719"/>
                </a:lnTo>
                <a:lnTo>
                  <a:pt x="1466646" y="483590"/>
                </a:lnTo>
                <a:lnTo>
                  <a:pt x="1448866" y="441718"/>
                </a:lnTo>
                <a:lnTo>
                  <a:pt x="1428686" y="401167"/>
                </a:lnTo>
                <a:lnTo>
                  <a:pt x="1407820" y="364871"/>
                </a:lnTo>
                <a:lnTo>
                  <a:pt x="1381480" y="324446"/>
                </a:lnTo>
                <a:lnTo>
                  <a:pt x="1354632" y="288442"/>
                </a:lnTo>
                <a:lnTo>
                  <a:pt x="1325740" y="254127"/>
                </a:lnTo>
                <a:lnTo>
                  <a:pt x="1294879" y="221589"/>
                </a:lnTo>
                <a:lnTo>
                  <a:pt x="1262164" y="190919"/>
                </a:lnTo>
                <a:lnTo>
                  <a:pt x="1227670" y="162191"/>
                </a:lnTo>
                <a:lnTo>
                  <a:pt x="1191488" y="135496"/>
                </a:lnTo>
                <a:lnTo>
                  <a:pt x="1153706" y="110934"/>
                </a:lnTo>
                <a:lnTo>
                  <a:pt x="1114412" y="88595"/>
                </a:lnTo>
                <a:lnTo>
                  <a:pt x="1073696" y="68541"/>
                </a:lnTo>
                <a:lnTo>
                  <a:pt x="1031659" y="50888"/>
                </a:lnTo>
                <a:lnTo>
                  <a:pt x="988364" y="35699"/>
                </a:lnTo>
                <a:lnTo>
                  <a:pt x="943927" y="23088"/>
                </a:lnTo>
                <a:lnTo>
                  <a:pt x="898423" y="13119"/>
                </a:lnTo>
                <a:lnTo>
                  <a:pt x="851941" y="5892"/>
                </a:lnTo>
                <a:lnTo>
                  <a:pt x="804570" y="1498"/>
                </a:lnTo>
                <a:lnTo>
                  <a:pt x="756412" y="0"/>
                </a:lnTo>
                <a:lnTo>
                  <a:pt x="708444" y="1498"/>
                </a:lnTo>
                <a:lnTo>
                  <a:pt x="661289" y="5892"/>
                </a:lnTo>
                <a:lnTo>
                  <a:pt x="615022" y="13119"/>
                </a:lnTo>
                <a:lnTo>
                  <a:pt x="569760" y="23088"/>
                </a:lnTo>
                <a:lnTo>
                  <a:pt x="525551" y="35699"/>
                </a:lnTo>
                <a:lnTo>
                  <a:pt x="482523" y="50888"/>
                </a:lnTo>
                <a:lnTo>
                  <a:pt x="440728" y="68541"/>
                </a:lnTo>
                <a:lnTo>
                  <a:pt x="400278" y="88595"/>
                </a:lnTo>
                <a:lnTo>
                  <a:pt x="361238" y="110934"/>
                </a:lnTo>
                <a:lnTo>
                  <a:pt x="323723" y="135496"/>
                </a:lnTo>
                <a:lnTo>
                  <a:pt x="287794" y="162191"/>
                </a:lnTo>
                <a:lnTo>
                  <a:pt x="253555" y="190919"/>
                </a:lnTo>
                <a:lnTo>
                  <a:pt x="221081" y="221589"/>
                </a:lnTo>
                <a:lnTo>
                  <a:pt x="190474" y="254127"/>
                </a:lnTo>
                <a:lnTo>
                  <a:pt x="161810" y="288442"/>
                </a:lnTo>
                <a:lnTo>
                  <a:pt x="135178" y="324446"/>
                </a:lnTo>
                <a:lnTo>
                  <a:pt x="110680" y="362051"/>
                </a:lnTo>
                <a:lnTo>
                  <a:pt x="88379" y="401167"/>
                </a:lnTo>
                <a:lnTo>
                  <a:pt x="68376" y="441718"/>
                </a:lnTo>
                <a:lnTo>
                  <a:pt x="50761" y="483590"/>
                </a:lnTo>
                <a:lnTo>
                  <a:pt x="35610" y="526719"/>
                </a:lnTo>
                <a:lnTo>
                  <a:pt x="23025" y="571017"/>
                </a:lnTo>
                <a:lnTo>
                  <a:pt x="13081" y="616394"/>
                </a:lnTo>
                <a:lnTo>
                  <a:pt x="5867" y="662749"/>
                </a:lnTo>
                <a:lnTo>
                  <a:pt x="1473" y="710006"/>
                </a:lnTo>
                <a:lnTo>
                  <a:pt x="0" y="758063"/>
                </a:lnTo>
                <a:lnTo>
                  <a:pt x="1447" y="805764"/>
                </a:lnTo>
                <a:lnTo>
                  <a:pt x="5753" y="852665"/>
                </a:lnTo>
                <a:lnTo>
                  <a:pt x="12827" y="898690"/>
                </a:lnTo>
                <a:lnTo>
                  <a:pt x="22567" y="943749"/>
                </a:lnTo>
                <a:lnTo>
                  <a:pt x="34912" y="987755"/>
                </a:lnTo>
                <a:lnTo>
                  <a:pt x="49758" y="1030643"/>
                </a:lnTo>
                <a:lnTo>
                  <a:pt x="67043" y="1072311"/>
                </a:lnTo>
                <a:lnTo>
                  <a:pt x="86652" y="1112672"/>
                </a:lnTo>
                <a:lnTo>
                  <a:pt x="108508" y="1151661"/>
                </a:lnTo>
                <a:lnTo>
                  <a:pt x="132537" y="1189177"/>
                </a:lnTo>
                <a:lnTo>
                  <a:pt x="158635" y="1225143"/>
                </a:lnTo>
                <a:lnTo>
                  <a:pt x="186740" y="1259471"/>
                </a:lnTo>
                <a:lnTo>
                  <a:pt x="216750" y="1292072"/>
                </a:lnTo>
                <a:lnTo>
                  <a:pt x="248577" y="1322870"/>
                </a:lnTo>
                <a:lnTo>
                  <a:pt x="282155" y="1351788"/>
                </a:lnTo>
                <a:lnTo>
                  <a:pt x="317373" y="1378724"/>
                </a:lnTo>
                <a:lnTo>
                  <a:pt x="354152" y="1403604"/>
                </a:lnTo>
                <a:lnTo>
                  <a:pt x="392417" y="1426349"/>
                </a:lnTo>
                <a:lnTo>
                  <a:pt x="432079" y="1446872"/>
                </a:lnTo>
                <a:lnTo>
                  <a:pt x="473049" y="1465072"/>
                </a:lnTo>
                <a:lnTo>
                  <a:pt x="515239" y="1480883"/>
                </a:lnTo>
                <a:lnTo>
                  <a:pt x="558571" y="1494218"/>
                </a:lnTo>
                <a:lnTo>
                  <a:pt x="602945" y="1504988"/>
                </a:lnTo>
                <a:lnTo>
                  <a:pt x="648296" y="1513116"/>
                </a:lnTo>
                <a:lnTo>
                  <a:pt x="694524" y="1518500"/>
                </a:lnTo>
                <a:lnTo>
                  <a:pt x="741553" y="1521079"/>
                </a:lnTo>
                <a:lnTo>
                  <a:pt x="741553" y="2125980"/>
                </a:lnTo>
                <a:lnTo>
                  <a:pt x="729411" y="2132507"/>
                </a:lnTo>
                <a:lnTo>
                  <a:pt x="720534" y="2142185"/>
                </a:lnTo>
                <a:lnTo>
                  <a:pt x="715073" y="2154986"/>
                </a:lnTo>
                <a:lnTo>
                  <a:pt x="713232" y="2170938"/>
                </a:lnTo>
                <a:lnTo>
                  <a:pt x="716699" y="2187079"/>
                </a:lnTo>
                <a:lnTo>
                  <a:pt x="726097" y="2201519"/>
                </a:lnTo>
                <a:lnTo>
                  <a:pt x="739851" y="2211908"/>
                </a:lnTo>
                <a:lnTo>
                  <a:pt x="756412" y="2215896"/>
                </a:lnTo>
                <a:lnTo>
                  <a:pt x="775195" y="2211908"/>
                </a:lnTo>
                <a:lnTo>
                  <a:pt x="790536" y="2201519"/>
                </a:lnTo>
                <a:lnTo>
                  <a:pt x="800874" y="2187079"/>
                </a:lnTo>
                <a:lnTo>
                  <a:pt x="804672" y="2170938"/>
                </a:lnTo>
                <a:lnTo>
                  <a:pt x="802297" y="2154986"/>
                </a:lnTo>
                <a:lnTo>
                  <a:pt x="795705" y="2142185"/>
                </a:lnTo>
                <a:lnTo>
                  <a:pt x="785698" y="2132507"/>
                </a:lnTo>
                <a:lnTo>
                  <a:pt x="773049" y="2125980"/>
                </a:lnTo>
                <a:lnTo>
                  <a:pt x="773049" y="1521079"/>
                </a:lnTo>
                <a:lnTo>
                  <a:pt x="820254" y="1518500"/>
                </a:lnTo>
                <a:lnTo>
                  <a:pt x="866673" y="1513116"/>
                </a:lnTo>
                <a:lnTo>
                  <a:pt x="912202" y="1504988"/>
                </a:lnTo>
                <a:lnTo>
                  <a:pt x="956779" y="1494218"/>
                </a:lnTo>
                <a:lnTo>
                  <a:pt x="1000290" y="1480883"/>
                </a:lnTo>
                <a:lnTo>
                  <a:pt x="1042657" y="1465072"/>
                </a:lnTo>
                <a:lnTo>
                  <a:pt x="1083805" y="1446872"/>
                </a:lnTo>
                <a:lnTo>
                  <a:pt x="1123645" y="1426349"/>
                </a:lnTo>
                <a:lnTo>
                  <a:pt x="1162075" y="1403604"/>
                </a:lnTo>
                <a:lnTo>
                  <a:pt x="1199032" y="1378724"/>
                </a:lnTo>
                <a:lnTo>
                  <a:pt x="1234414" y="1351788"/>
                </a:lnTo>
                <a:lnTo>
                  <a:pt x="1268133" y="1322870"/>
                </a:lnTo>
                <a:lnTo>
                  <a:pt x="1300111" y="1292072"/>
                </a:lnTo>
                <a:lnTo>
                  <a:pt x="1330261" y="1259471"/>
                </a:lnTo>
                <a:lnTo>
                  <a:pt x="1358493" y="1225143"/>
                </a:lnTo>
                <a:lnTo>
                  <a:pt x="1384719" y="1189177"/>
                </a:lnTo>
                <a:lnTo>
                  <a:pt x="1408049" y="1152906"/>
                </a:lnTo>
                <a:lnTo>
                  <a:pt x="1408861" y="1151661"/>
                </a:lnTo>
                <a:lnTo>
                  <a:pt x="1430820" y="1112672"/>
                </a:lnTo>
                <a:lnTo>
                  <a:pt x="1450530" y="1072311"/>
                </a:lnTo>
                <a:lnTo>
                  <a:pt x="1467878" y="1030643"/>
                </a:lnTo>
                <a:lnTo>
                  <a:pt x="1482801" y="987755"/>
                </a:lnTo>
                <a:lnTo>
                  <a:pt x="1495209" y="943749"/>
                </a:lnTo>
                <a:lnTo>
                  <a:pt x="1505000" y="898690"/>
                </a:lnTo>
                <a:lnTo>
                  <a:pt x="1512112" y="852665"/>
                </a:lnTo>
                <a:lnTo>
                  <a:pt x="1516430" y="805764"/>
                </a:lnTo>
                <a:lnTo>
                  <a:pt x="1517904" y="758063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1080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60" h="2216150">
                <a:moveTo>
                  <a:pt x="1520952" y="758063"/>
                </a:moveTo>
                <a:lnTo>
                  <a:pt x="1519453" y="710006"/>
                </a:lnTo>
                <a:lnTo>
                  <a:pt x="1515033" y="662749"/>
                </a:lnTo>
                <a:lnTo>
                  <a:pt x="1507744" y="616216"/>
                </a:lnTo>
                <a:lnTo>
                  <a:pt x="1497787" y="571017"/>
                </a:lnTo>
                <a:lnTo>
                  <a:pt x="1485125" y="526719"/>
                </a:lnTo>
                <a:lnTo>
                  <a:pt x="1469898" y="483590"/>
                </a:lnTo>
                <a:lnTo>
                  <a:pt x="1452194" y="441718"/>
                </a:lnTo>
                <a:lnTo>
                  <a:pt x="1432090" y="401167"/>
                </a:lnTo>
                <a:lnTo>
                  <a:pt x="1411300" y="364871"/>
                </a:lnTo>
                <a:lnTo>
                  <a:pt x="1409687" y="362051"/>
                </a:lnTo>
                <a:lnTo>
                  <a:pt x="1385062" y="324446"/>
                </a:lnTo>
                <a:lnTo>
                  <a:pt x="1358315" y="288442"/>
                </a:lnTo>
                <a:lnTo>
                  <a:pt x="1329524" y="254127"/>
                </a:lnTo>
                <a:lnTo>
                  <a:pt x="1298790" y="221589"/>
                </a:lnTo>
                <a:lnTo>
                  <a:pt x="1266190" y="190919"/>
                </a:lnTo>
                <a:lnTo>
                  <a:pt x="1231823" y="162191"/>
                </a:lnTo>
                <a:lnTo>
                  <a:pt x="1195768" y="135496"/>
                </a:lnTo>
                <a:lnTo>
                  <a:pt x="1158125" y="110934"/>
                </a:lnTo>
                <a:lnTo>
                  <a:pt x="1118971" y="88595"/>
                </a:lnTo>
                <a:lnTo>
                  <a:pt x="1078395" y="68541"/>
                </a:lnTo>
                <a:lnTo>
                  <a:pt x="1036485" y="50888"/>
                </a:lnTo>
                <a:lnTo>
                  <a:pt x="993343" y="35699"/>
                </a:lnTo>
                <a:lnTo>
                  <a:pt x="949045" y="23088"/>
                </a:lnTo>
                <a:lnTo>
                  <a:pt x="903693" y="13119"/>
                </a:lnTo>
                <a:lnTo>
                  <a:pt x="857364" y="5892"/>
                </a:lnTo>
                <a:lnTo>
                  <a:pt x="810133" y="1498"/>
                </a:lnTo>
                <a:lnTo>
                  <a:pt x="762127" y="0"/>
                </a:lnTo>
                <a:lnTo>
                  <a:pt x="714082" y="1498"/>
                </a:lnTo>
                <a:lnTo>
                  <a:pt x="666826" y="5892"/>
                </a:lnTo>
                <a:lnTo>
                  <a:pt x="620433" y="13119"/>
                </a:lnTo>
                <a:lnTo>
                  <a:pt x="574979" y="23088"/>
                </a:lnTo>
                <a:lnTo>
                  <a:pt x="530580" y="35699"/>
                </a:lnTo>
                <a:lnTo>
                  <a:pt x="487299" y="50888"/>
                </a:lnTo>
                <a:lnTo>
                  <a:pt x="445262" y="68541"/>
                </a:lnTo>
                <a:lnTo>
                  <a:pt x="404533" y="88595"/>
                </a:lnTo>
                <a:lnTo>
                  <a:pt x="365201" y="110934"/>
                </a:lnTo>
                <a:lnTo>
                  <a:pt x="327380" y="135496"/>
                </a:lnTo>
                <a:lnTo>
                  <a:pt x="291147" y="162191"/>
                </a:lnTo>
                <a:lnTo>
                  <a:pt x="256590" y="190919"/>
                </a:lnTo>
                <a:lnTo>
                  <a:pt x="223799" y="221589"/>
                </a:lnTo>
                <a:lnTo>
                  <a:pt x="192874" y="254127"/>
                </a:lnTo>
                <a:lnTo>
                  <a:pt x="163893" y="288442"/>
                </a:lnTo>
                <a:lnTo>
                  <a:pt x="136969" y="324446"/>
                </a:lnTo>
                <a:lnTo>
                  <a:pt x="112166" y="362051"/>
                </a:lnTo>
                <a:lnTo>
                  <a:pt x="89598" y="401167"/>
                </a:lnTo>
                <a:lnTo>
                  <a:pt x="69342" y="441718"/>
                </a:lnTo>
                <a:lnTo>
                  <a:pt x="51485" y="483590"/>
                </a:lnTo>
                <a:lnTo>
                  <a:pt x="36131" y="526719"/>
                </a:lnTo>
                <a:lnTo>
                  <a:pt x="23368" y="571017"/>
                </a:lnTo>
                <a:lnTo>
                  <a:pt x="13271" y="616394"/>
                </a:lnTo>
                <a:lnTo>
                  <a:pt x="5956" y="662749"/>
                </a:lnTo>
                <a:lnTo>
                  <a:pt x="1498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28" y="987755"/>
                </a:lnTo>
                <a:lnTo>
                  <a:pt x="50063" y="1030643"/>
                </a:lnTo>
                <a:lnTo>
                  <a:pt x="67437" y="1072311"/>
                </a:lnTo>
                <a:lnTo>
                  <a:pt x="87160" y="1112672"/>
                </a:lnTo>
                <a:lnTo>
                  <a:pt x="109156" y="1151661"/>
                </a:lnTo>
                <a:lnTo>
                  <a:pt x="133311" y="1189177"/>
                </a:lnTo>
                <a:lnTo>
                  <a:pt x="159575" y="1225143"/>
                </a:lnTo>
                <a:lnTo>
                  <a:pt x="187833" y="1259471"/>
                </a:lnTo>
                <a:lnTo>
                  <a:pt x="218008" y="1292072"/>
                </a:lnTo>
                <a:lnTo>
                  <a:pt x="250012" y="1322870"/>
                </a:lnTo>
                <a:lnTo>
                  <a:pt x="283768" y="1351788"/>
                </a:lnTo>
                <a:lnTo>
                  <a:pt x="319176" y="1378724"/>
                </a:lnTo>
                <a:lnTo>
                  <a:pt x="356158" y="1403604"/>
                </a:lnTo>
                <a:lnTo>
                  <a:pt x="394627" y="1426349"/>
                </a:lnTo>
                <a:lnTo>
                  <a:pt x="434492" y="1446872"/>
                </a:lnTo>
                <a:lnTo>
                  <a:pt x="475678" y="1465072"/>
                </a:lnTo>
                <a:lnTo>
                  <a:pt x="518083" y="1480883"/>
                </a:lnTo>
                <a:lnTo>
                  <a:pt x="561632" y="1494218"/>
                </a:lnTo>
                <a:lnTo>
                  <a:pt x="606221" y="1504988"/>
                </a:lnTo>
                <a:lnTo>
                  <a:pt x="651789" y="1513116"/>
                </a:lnTo>
                <a:lnTo>
                  <a:pt x="698246" y="1518500"/>
                </a:lnTo>
                <a:lnTo>
                  <a:pt x="745490" y="1521079"/>
                </a:lnTo>
                <a:lnTo>
                  <a:pt x="745490" y="2125980"/>
                </a:lnTo>
                <a:lnTo>
                  <a:pt x="733526" y="2132507"/>
                </a:lnTo>
                <a:lnTo>
                  <a:pt x="723430" y="2142185"/>
                </a:lnTo>
                <a:lnTo>
                  <a:pt x="716457" y="2154986"/>
                </a:lnTo>
                <a:lnTo>
                  <a:pt x="713867" y="2170938"/>
                </a:lnTo>
                <a:lnTo>
                  <a:pt x="717423" y="2187079"/>
                </a:lnTo>
                <a:lnTo>
                  <a:pt x="727367" y="2201519"/>
                </a:lnTo>
                <a:lnTo>
                  <a:pt x="742632" y="2211908"/>
                </a:lnTo>
                <a:lnTo>
                  <a:pt x="762127" y="2215896"/>
                </a:lnTo>
                <a:lnTo>
                  <a:pt x="779703" y="2211908"/>
                </a:lnTo>
                <a:lnTo>
                  <a:pt x="793978" y="2201519"/>
                </a:lnTo>
                <a:lnTo>
                  <a:pt x="803567" y="2187079"/>
                </a:lnTo>
                <a:lnTo>
                  <a:pt x="807085" y="2170938"/>
                </a:lnTo>
                <a:lnTo>
                  <a:pt x="804481" y="2154986"/>
                </a:lnTo>
                <a:lnTo>
                  <a:pt x="797509" y="2142185"/>
                </a:lnTo>
                <a:lnTo>
                  <a:pt x="787412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74352" y="1773935"/>
            <a:ext cx="1518285" cy="2216150"/>
          </a:xfrm>
          <a:custGeom>
            <a:avLst/>
            <a:gdLst/>
            <a:ahLst/>
            <a:cxnLst/>
            <a:rect l="l" t="t" r="r" b="b"/>
            <a:pathLst>
              <a:path w="1518284" h="2216150">
                <a:moveTo>
                  <a:pt x="757301" y="0"/>
                </a:moveTo>
                <a:lnTo>
                  <a:pt x="709276" y="1486"/>
                </a:lnTo>
                <a:lnTo>
                  <a:pt x="662063" y="5886"/>
                </a:lnTo>
                <a:lnTo>
                  <a:pt x="615751" y="13113"/>
                </a:lnTo>
                <a:lnTo>
                  <a:pt x="570425" y="23080"/>
                </a:lnTo>
                <a:lnTo>
                  <a:pt x="526174" y="35697"/>
                </a:lnTo>
                <a:lnTo>
                  <a:pt x="483085" y="50879"/>
                </a:lnTo>
                <a:lnTo>
                  <a:pt x="441246" y="68537"/>
                </a:lnTo>
                <a:lnTo>
                  <a:pt x="400743" y="88583"/>
                </a:lnTo>
                <a:lnTo>
                  <a:pt x="361665" y="110931"/>
                </a:lnTo>
                <a:lnTo>
                  <a:pt x="324098" y="135493"/>
                </a:lnTo>
                <a:lnTo>
                  <a:pt x="288131" y="162180"/>
                </a:lnTo>
                <a:lnTo>
                  <a:pt x="253851" y="190906"/>
                </a:lnTo>
                <a:lnTo>
                  <a:pt x="221345" y="221583"/>
                </a:lnTo>
                <a:lnTo>
                  <a:pt x="190700" y="254123"/>
                </a:lnTo>
                <a:lnTo>
                  <a:pt x="162004" y="288439"/>
                </a:lnTo>
                <a:lnTo>
                  <a:pt x="135345" y="324442"/>
                </a:lnTo>
                <a:lnTo>
                  <a:pt x="110810" y="362047"/>
                </a:lnTo>
                <a:lnTo>
                  <a:pt x="88486" y="401164"/>
                </a:lnTo>
                <a:lnTo>
                  <a:pt x="68461" y="441707"/>
                </a:lnTo>
                <a:lnTo>
                  <a:pt x="50823" y="483588"/>
                </a:lnTo>
                <a:lnTo>
                  <a:pt x="35658" y="526719"/>
                </a:lnTo>
                <a:lnTo>
                  <a:pt x="23054" y="571013"/>
                </a:lnTo>
                <a:lnTo>
                  <a:pt x="13099" y="616381"/>
                </a:lnTo>
                <a:lnTo>
                  <a:pt x="5880" y="662738"/>
                </a:lnTo>
                <a:lnTo>
                  <a:pt x="1484" y="709994"/>
                </a:lnTo>
                <a:lnTo>
                  <a:pt x="0" y="758063"/>
                </a:lnTo>
                <a:lnTo>
                  <a:pt x="1455" y="805758"/>
                </a:lnTo>
                <a:lnTo>
                  <a:pt x="5765" y="852659"/>
                </a:lnTo>
                <a:lnTo>
                  <a:pt x="12845" y="898682"/>
                </a:lnTo>
                <a:lnTo>
                  <a:pt x="22609" y="943742"/>
                </a:lnTo>
                <a:lnTo>
                  <a:pt x="34971" y="987755"/>
                </a:lnTo>
                <a:lnTo>
                  <a:pt x="49847" y="1030637"/>
                </a:lnTo>
                <a:lnTo>
                  <a:pt x="67152" y="1072303"/>
                </a:lnTo>
                <a:lnTo>
                  <a:pt x="86799" y="1112670"/>
                </a:lnTo>
                <a:lnTo>
                  <a:pt x="108705" y="1151653"/>
                </a:lnTo>
                <a:lnTo>
                  <a:pt x="132783" y="1189169"/>
                </a:lnTo>
                <a:lnTo>
                  <a:pt x="158949" y="1225132"/>
                </a:lnTo>
                <a:lnTo>
                  <a:pt x="187116" y="1259459"/>
                </a:lnTo>
                <a:lnTo>
                  <a:pt x="217201" y="1292066"/>
                </a:lnTo>
                <a:lnTo>
                  <a:pt x="249118" y="1322868"/>
                </a:lnTo>
                <a:lnTo>
                  <a:pt x="282781" y="1351781"/>
                </a:lnTo>
                <a:lnTo>
                  <a:pt x="318105" y="1378721"/>
                </a:lnTo>
                <a:lnTo>
                  <a:pt x="355005" y="1403603"/>
                </a:lnTo>
                <a:lnTo>
                  <a:pt x="393396" y="1426344"/>
                </a:lnTo>
                <a:lnTo>
                  <a:pt x="433193" y="1446860"/>
                </a:lnTo>
                <a:lnTo>
                  <a:pt x="474310" y="1465066"/>
                </a:lnTo>
                <a:lnTo>
                  <a:pt x="516662" y="1480877"/>
                </a:lnTo>
                <a:lnTo>
                  <a:pt x="560164" y="1494211"/>
                </a:lnTo>
                <a:lnTo>
                  <a:pt x="604731" y="1504982"/>
                </a:lnTo>
                <a:lnTo>
                  <a:pt x="650276" y="1513106"/>
                </a:lnTo>
                <a:lnTo>
                  <a:pt x="696717" y="1518500"/>
                </a:lnTo>
                <a:lnTo>
                  <a:pt x="743966" y="1521078"/>
                </a:lnTo>
                <a:lnTo>
                  <a:pt x="743966" y="2125980"/>
                </a:lnTo>
                <a:lnTo>
                  <a:pt x="731309" y="2132504"/>
                </a:lnTo>
                <a:lnTo>
                  <a:pt x="721296" y="2142172"/>
                </a:lnTo>
                <a:lnTo>
                  <a:pt x="714712" y="2154983"/>
                </a:lnTo>
                <a:lnTo>
                  <a:pt x="712343" y="2170938"/>
                </a:lnTo>
                <a:lnTo>
                  <a:pt x="716081" y="2187070"/>
                </a:lnTo>
                <a:lnTo>
                  <a:pt x="726058" y="2201513"/>
                </a:lnTo>
                <a:lnTo>
                  <a:pt x="740417" y="2211907"/>
                </a:lnTo>
                <a:lnTo>
                  <a:pt x="757301" y="2215896"/>
                </a:lnTo>
                <a:lnTo>
                  <a:pt x="775835" y="2211907"/>
                </a:lnTo>
                <a:lnTo>
                  <a:pt x="790606" y="2201513"/>
                </a:lnTo>
                <a:lnTo>
                  <a:pt x="800377" y="2187070"/>
                </a:lnTo>
                <a:lnTo>
                  <a:pt x="803909" y="2170938"/>
                </a:lnTo>
                <a:lnTo>
                  <a:pt x="801798" y="2154983"/>
                </a:lnTo>
                <a:lnTo>
                  <a:pt x="795781" y="2142172"/>
                </a:lnTo>
                <a:lnTo>
                  <a:pt x="786336" y="2132504"/>
                </a:lnTo>
                <a:lnTo>
                  <a:pt x="773938" y="2125980"/>
                </a:lnTo>
                <a:lnTo>
                  <a:pt x="773938" y="1521078"/>
                </a:lnTo>
                <a:lnTo>
                  <a:pt x="821186" y="1518500"/>
                </a:lnTo>
                <a:lnTo>
                  <a:pt x="867627" y="1513106"/>
                </a:lnTo>
                <a:lnTo>
                  <a:pt x="913172" y="1504982"/>
                </a:lnTo>
                <a:lnTo>
                  <a:pt x="957739" y="1494211"/>
                </a:lnTo>
                <a:lnTo>
                  <a:pt x="1001241" y="1480877"/>
                </a:lnTo>
                <a:lnTo>
                  <a:pt x="1043593" y="1465066"/>
                </a:lnTo>
                <a:lnTo>
                  <a:pt x="1084710" y="1446860"/>
                </a:lnTo>
                <a:lnTo>
                  <a:pt x="1124507" y="1426344"/>
                </a:lnTo>
                <a:lnTo>
                  <a:pt x="1162898" y="1403603"/>
                </a:lnTo>
                <a:lnTo>
                  <a:pt x="1199798" y="1378721"/>
                </a:lnTo>
                <a:lnTo>
                  <a:pt x="1235122" y="1351781"/>
                </a:lnTo>
                <a:lnTo>
                  <a:pt x="1268785" y="1322868"/>
                </a:lnTo>
                <a:lnTo>
                  <a:pt x="1300702" y="1292066"/>
                </a:lnTo>
                <a:lnTo>
                  <a:pt x="1330787" y="1259459"/>
                </a:lnTo>
                <a:lnTo>
                  <a:pt x="1358954" y="1225132"/>
                </a:lnTo>
                <a:lnTo>
                  <a:pt x="1385120" y="1189169"/>
                </a:lnTo>
                <a:lnTo>
                  <a:pt x="1408395" y="1152905"/>
                </a:lnTo>
                <a:lnTo>
                  <a:pt x="757301" y="1152905"/>
                </a:lnTo>
                <a:lnTo>
                  <a:pt x="708457" y="1149860"/>
                </a:lnTo>
                <a:lnTo>
                  <a:pt x="661303" y="1140961"/>
                </a:lnTo>
                <a:lnTo>
                  <a:pt x="616224" y="1126561"/>
                </a:lnTo>
                <a:lnTo>
                  <a:pt x="573605" y="1107017"/>
                </a:lnTo>
                <a:lnTo>
                  <a:pt x="533835" y="1082681"/>
                </a:lnTo>
                <a:lnTo>
                  <a:pt x="497297" y="1053909"/>
                </a:lnTo>
                <a:lnTo>
                  <a:pt x="464378" y="1021056"/>
                </a:lnTo>
                <a:lnTo>
                  <a:pt x="435465" y="984474"/>
                </a:lnTo>
                <a:lnTo>
                  <a:pt x="410943" y="944520"/>
                </a:lnTo>
                <a:lnTo>
                  <a:pt x="391199" y="901547"/>
                </a:lnTo>
                <a:lnTo>
                  <a:pt x="376618" y="855910"/>
                </a:lnTo>
                <a:lnTo>
                  <a:pt x="367586" y="807964"/>
                </a:lnTo>
                <a:lnTo>
                  <a:pt x="364490" y="758063"/>
                </a:lnTo>
                <a:lnTo>
                  <a:pt x="367586" y="708863"/>
                </a:lnTo>
                <a:lnTo>
                  <a:pt x="376618" y="661453"/>
                </a:lnTo>
                <a:lnTo>
                  <a:pt x="391199" y="616206"/>
                </a:lnTo>
                <a:lnTo>
                  <a:pt x="410943" y="573495"/>
                </a:lnTo>
                <a:lnTo>
                  <a:pt x="435465" y="533694"/>
                </a:lnTo>
                <a:lnTo>
                  <a:pt x="464378" y="497177"/>
                </a:lnTo>
                <a:lnTo>
                  <a:pt x="497297" y="464316"/>
                </a:lnTo>
                <a:lnTo>
                  <a:pt x="533835" y="435486"/>
                </a:lnTo>
                <a:lnTo>
                  <a:pt x="573605" y="411061"/>
                </a:lnTo>
                <a:lnTo>
                  <a:pt x="616224" y="391413"/>
                </a:lnTo>
                <a:lnTo>
                  <a:pt x="661303" y="376916"/>
                </a:lnTo>
                <a:lnTo>
                  <a:pt x="708457" y="367944"/>
                </a:lnTo>
                <a:lnTo>
                  <a:pt x="757301" y="364871"/>
                </a:lnTo>
                <a:lnTo>
                  <a:pt x="1408187" y="364871"/>
                </a:lnTo>
                <a:lnTo>
                  <a:pt x="1406568" y="362047"/>
                </a:lnTo>
                <a:lnTo>
                  <a:pt x="1381919" y="324442"/>
                </a:lnTo>
                <a:lnTo>
                  <a:pt x="1355137" y="288439"/>
                </a:lnTo>
                <a:lnTo>
                  <a:pt x="1326310" y="254123"/>
                </a:lnTo>
                <a:lnTo>
                  <a:pt x="1295527" y="221583"/>
                </a:lnTo>
                <a:lnTo>
                  <a:pt x="1262874" y="190906"/>
                </a:lnTo>
                <a:lnTo>
                  <a:pt x="1228440" y="162180"/>
                </a:lnTo>
                <a:lnTo>
                  <a:pt x="1192314" y="135493"/>
                </a:lnTo>
                <a:lnTo>
                  <a:pt x="1154582" y="110931"/>
                </a:lnTo>
                <a:lnTo>
                  <a:pt x="1115334" y="88583"/>
                </a:lnTo>
                <a:lnTo>
                  <a:pt x="1074657" y="68537"/>
                </a:lnTo>
                <a:lnTo>
                  <a:pt x="1032639" y="50879"/>
                </a:lnTo>
                <a:lnTo>
                  <a:pt x="989368" y="35697"/>
                </a:lnTo>
                <a:lnTo>
                  <a:pt x="944932" y="23080"/>
                </a:lnTo>
                <a:lnTo>
                  <a:pt x="899419" y="13113"/>
                </a:lnTo>
                <a:lnTo>
                  <a:pt x="852918" y="5886"/>
                </a:lnTo>
                <a:lnTo>
                  <a:pt x="805516" y="1486"/>
                </a:lnTo>
                <a:lnTo>
                  <a:pt x="757301" y="0"/>
                </a:lnTo>
                <a:close/>
              </a:path>
              <a:path w="1518284" h="2216150">
                <a:moveTo>
                  <a:pt x="1408187" y="364871"/>
                </a:moveTo>
                <a:lnTo>
                  <a:pt x="757301" y="364871"/>
                </a:lnTo>
                <a:lnTo>
                  <a:pt x="806821" y="367944"/>
                </a:lnTo>
                <a:lnTo>
                  <a:pt x="854495" y="376916"/>
                </a:lnTo>
                <a:lnTo>
                  <a:pt x="899953" y="391413"/>
                </a:lnTo>
                <a:lnTo>
                  <a:pt x="942829" y="411061"/>
                </a:lnTo>
                <a:lnTo>
                  <a:pt x="982754" y="435486"/>
                </a:lnTo>
                <a:lnTo>
                  <a:pt x="1019360" y="464316"/>
                </a:lnTo>
                <a:lnTo>
                  <a:pt x="1052279" y="497177"/>
                </a:lnTo>
                <a:lnTo>
                  <a:pt x="1081144" y="533694"/>
                </a:lnTo>
                <a:lnTo>
                  <a:pt x="1105585" y="573495"/>
                </a:lnTo>
                <a:lnTo>
                  <a:pt x="1125236" y="616206"/>
                </a:lnTo>
                <a:lnTo>
                  <a:pt x="1139728" y="661453"/>
                </a:lnTo>
                <a:lnTo>
                  <a:pt x="1148692" y="708863"/>
                </a:lnTo>
                <a:lnTo>
                  <a:pt x="1151763" y="758063"/>
                </a:lnTo>
                <a:lnTo>
                  <a:pt x="1149112" y="804460"/>
                </a:lnTo>
                <a:lnTo>
                  <a:pt x="1141355" y="849194"/>
                </a:lnTo>
                <a:lnTo>
                  <a:pt x="1128788" y="891980"/>
                </a:lnTo>
                <a:lnTo>
                  <a:pt x="1111705" y="932535"/>
                </a:lnTo>
                <a:lnTo>
                  <a:pt x="1090400" y="970574"/>
                </a:lnTo>
                <a:lnTo>
                  <a:pt x="1065168" y="1005814"/>
                </a:lnTo>
                <a:lnTo>
                  <a:pt x="1036304" y="1037970"/>
                </a:lnTo>
                <a:lnTo>
                  <a:pt x="1004102" y="1066761"/>
                </a:lnTo>
                <a:lnTo>
                  <a:pt x="968857" y="1091900"/>
                </a:lnTo>
                <a:lnTo>
                  <a:pt x="930864" y="1113105"/>
                </a:lnTo>
                <a:lnTo>
                  <a:pt x="890417" y="1130092"/>
                </a:lnTo>
                <a:lnTo>
                  <a:pt x="847811" y="1142577"/>
                </a:lnTo>
                <a:lnTo>
                  <a:pt x="803341" y="1150276"/>
                </a:lnTo>
                <a:lnTo>
                  <a:pt x="757301" y="1152905"/>
                </a:lnTo>
                <a:lnTo>
                  <a:pt x="1408395" y="1152905"/>
                </a:lnTo>
                <a:lnTo>
                  <a:pt x="1431104" y="1112670"/>
                </a:lnTo>
                <a:lnTo>
                  <a:pt x="1450751" y="1072303"/>
                </a:lnTo>
                <a:lnTo>
                  <a:pt x="1468056" y="1030637"/>
                </a:lnTo>
                <a:lnTo>
                  <a:pt x="1482932" y="987755"/>
                </a:lnTo>
                <a:lnTo>
                  <a:pt x="1495294" y="943742"/>
                </a:lnTo>
                <a:lnTo>
                  <a:pt x="1505058" y="898682"/>
                </a:lnTo>
                <a:lnTo>
                  <a:pt x="1512138" y="852659"/>
                </a:lnTo>
                <a:lnTo>
                  <a:pt x="1516448" y="805758"/>
                </a:lnTo>
                <a:lnTo>
                  <a:pt x="1517903" y="758063"/>
                </a:lnTo>
                <a:lnTo>
                  <a:pt x="1516412" y="709994"/>
                </a:lnTo>
                <a:lnTo>
                  <a:pt x="1511995" y="662738"/>
                </a:lnTo>
                <a:lnTo>
                  <a:pt x="1504702" y="616206"/>
                </a:lnTo>
                <a:lnTo>
                  <a:pt x="1494738" y="571013"/>
                </a:lnTo>
                <a:lnTo>
                  <a:pt x="1482074" y="526719"/>
                </a:lnTo>
                <a:lnTo>
                  <a:pt x="1466837" y="483588"/>
                </a:lnTo>
                <a:lnTo>
                  <a:pt x="1449115" y="441707"/>
                </a:lnTo>
                <a:lnTo>
                  <a:pt x="1428996" y="401164"/>
                </a:lnTo>
                <a:lnTo>
                  <a:pt x="1408187" y="364871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10272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59" h="2216150">
                <a:moveTo>
                  <a:pt x="1520952" y="758063"/>
                </a:moveTo>
                <a:lnTo>
                  <a:pt x="1519453" y="710006"/>
                </a:lnTo>
                <a:lnTo>
                  <a:pt x="1515033" y="662749"/>
                </a:lnTo>
                <a:lnTo>
                  <a:pt x="1507744" y="616216"/>
                </a:lnTo>
                <a:lnTo>
                  <a:pt x="1497774" y="571017"/>
                </a:lnTo>
                <a:lnTo>
                  <a:pt x="1485112" y="526719"/>
                </a:lnTo>
                <a:lnTo>
                  <a:pt x="1469885" y="483590"/>
                </a:lnTo>
                <a:lnTo>
                  <a:pt x="1452156" y="441718"/>
                </a:lnTo>
                <a:lnTo>
                  <a:pt x="1432039" y="401167"/>
                </a:lnTo>
                <a:lnTo>
                  <a:pt x="1411236" y="364871"/>
                </a:lnTo>
                <a:lnTo>
                  <a:pt x="1384973" y="324446"/>
                </a:lnTo>
                <a:lnTo>
                  <a:pt x="1358188" y="288442"/>
                </a:lnTo>
                <a:lnTo>
                  <a:pt x="1329359" y="254127"/>
                </a:lnTo>
                <a:lnTo>
                  <a:pt x="1298587" y="221589"/>
                </a:lnTo>
                <a:lnTo>
                  <a:pt x="1265936" y="190919"/>
                </a:lnTo>
                <a:lnTo>
                  <a:pt x="1231506" y="162191"/>
                </a:lnTo>
                <a:lnTo>
                  <a:pt x="1195387" y="135496"/>
                </a:lnTo>
                <a:lnTo>
                  <a:pt x="1157655" y="110934"/>
                </a:lnTo>
                <a:lnTo>
                  <a:pt x="1118412" y="88595"/>
                </a:lnTo>
                <a:lnTo>
                  <a:pt x="1077747" y="68541"/>
                </a:lnTo>
                <a:lnTo>
                  <a:pt x="1035735" y="50888"/>
                </a:lnTo>
                <a:lnTo>
                  <a:pt x="992479" y="35699"/>
                </a:lnTo>
                <a:lnTo>
                  <a:pt x="948055" y="23088"/>
                </a:lnTo>
                <a:lnTo>
                  <a:pt x="902550" y="13119"/>
                </a:lnTo>
                <a:lnTo>
                  <a:pt x="856056" y="5892"/>
                </a:lnTo>
                <a:lnTo>
                  <a:pt x="808672" y="1498"/>
                </a:lnTo>
                <a:lnTo>
                  <a:pt x="760476" y="0"/>
                </a:lnTo>
                <a:lnTo>
                  <a:pt x="712444" y="1498"/>
                </a:lnTo>
                <a:lnTo>
                  <a:pt x="665200" y="5892"/>
                </a:lnTo>
                <a:lnTo>
                  <a:pt x="618832" y="13119"/>
                </a:lnTo>
                <a:lnTo>
                  <a:pt x="573430" y="23088"/>
                </a:lnTo>
                <a:lnTo>
                  <a:pt x="529082" y="35699"/>
                </a:lnTo>
                <a:lnTo>
                  <a:pt x="485876" y="50888"/>
                </a:lnTo>
                <a:lnTo>
                  <a:pt x="443903" y="68541"/>
                </a:lnTo>
                <a:lnTo>
                  <a:pt x="403250" y="88595"/>
                </a:lnTo>
                <a:lnTo>
                  <a:pt x="364007" y="110934"/>
                </a:lnTo>
                <a:lnTo>
                  <a:pt x="326275" y="135496"/>
                </a:lnTo>
                <a:lnTo>
                  <a:pt x="290131" y="162191"/>
                </a:lnTo>
                <a:lnTo>
                  <a:pt x="255663" y="190919"/>
                </a:lnTo>
                <a:lnTo>
                  <a:pt x="222973" y="221589"/>
                </a:lnTo>
                <a:lnTo>
                  <a:pt x="192138" y="254127"/>
                </a:lnTo>
                <a:lnTo>
                  <a:pt x="163258" y="288442"/>
                </a:lnTo>
                <a:lnTo>
                  <a:pt x="136423" y="324446"/>
                </a:lnTo>
                <a:lnTo>
                  <a:pt x="111709" y="362051"/>
                </a:lnTo>
                <a:lnTo>
                  <a:pt x="89217" y="401167"/>
                </a:lnTo>
                <a:lnTo>
                  <a:pt x="69037" y="441718"/>
                </a:lnTo>
                <a:lnTo>
                  <a:pt x="51257" y="483590"/>
                </a:lnTo>
                <a:lnTo>
                  <a:pt x="35966" y="526719"/>
                </a:lnTo>
                <a:lnTo>
                  <a:pt x="23253" y="571017"/>
                </a:lnTo>
                <a:lnTo>
                  <a:pt x="13220" y="616394"/>
                </a:lnTo>
                <a:lnTo>
                  <a:pt x="5930" y="662749"/>
                </a:lnTo>
                <a:lnTo>
                  <a:pt x="1498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28" y="987755"/>
                </a:lnTo>
                <a:lnTo>
                  <a:pt x="50063" y="1030643"/>
                </a:lnTo>
                <a:lnTo>
                  <a:pt x="67437" y="1072311"/>
                </a:lnTo>
                <a:lnTo>
                  <a:pt x="87160" y="1112672"/>
                </a:lnTo>
                <a:lnTo>
                  <a:pt x="109156" y="1151661"/>
                </a:lnTo>
                <a:lnTo>
                  <a:pt x="133311" y="1189177"/>
                </a:lnTo>
                <a:lnTo>
                  <a:pt x="159575" y="1225143"/>
                </a:lnTo>
                <a:lnTo>
                  <a:pt x="187833" y="1259471"/>
                </a:lnTo>
                <a:lnTo>
                  <a:pt x="218008" y="1292072"/>
                </a:lnTo>
                <a:lnTo>
                  <a:pt x="250012" y="1322870"/>
                </a:lnTo>
                <a:lnTo>
                  <a:pt x="283768" y="1351788"/>
                </a:lnTo>
                <a:lnTo>
                  <a:pt x="319176" y="1378724"/>
                </a:lnTo>
                <a:lnTo>
                  <a:pt x="356158" y="1403604"/>
                </a:lnTo>
                <a:lnTo>
                  <a:pt x="394627" y="1426349"/>
                </a:lnTo>
                <a:lnTo>
                  <a:pt x="434492" y="1446872"/>
                </a:lnTo>
                <a:lnTo>
                  <a:pt x="475678" y="1465072"/>
                </a:lnTo>
                <a:lnTo>
                  <a:pt x="518083" y="1480883"/>
                </a:lnTo>
                <a:lnTo>
                  <a:pt x="561632" y="1494218"/>
                </a:lnTo>
                <a:lnTo>
                  <a:pt x="606221" y="1504988"/>
                </a:lnTo>
                <a:lnTo>
                  <a:pt x="651789" y="1513116"/>
                </a:lnTo>
                <a:lnTo>
                  <a:pt x="698246" y="1518500"/>
                </a:lnTo>
                <a:lnTo>
                  <a:pt x="745490" y="1521079"/>
                </a:lnTo>
                <a:lnTo>
                  <a:pt x="745490" y="2125980"/>
                </a:lnTo>
                <a:lnTo>
                  <a:pt x="732828" y="2132507"/>
                </a:lnTo>
                <a:lnTo>
                  <a:pt x="722820" y="2142185"/>
                </a:lnTo>
                <a:lnTo>
                  <a:pt x="716229" y="2154986"/>
                </a:lnTo>
                <a:lnTo>
                  <a:pt x="713867" y="2170938"/>
                </a:lnTo>
                <a:lnTo>
                  <a:pt x="717397" y="2187079"/>
                </a:lnTo>
                <a:lnTo>
                  <a:pt x="727163" y="2201519"/>
                </a:lnTo>
                <a:lnTo>
                  <a:pt x="741934" y="2211908"/>
                </a:lnTo>
                <a:lnTo>
                  <a:pt x="760476" y="2215896"/>
                </a:lnTo>
                <a:lnTo>
                  <a:pt x="778052" y="2211908"/>
                </a:lnTo>
                <a:lnTo>
                  <a:pt x="792327" y="2201519"/>
                </a:lnTo>
                <a:lnTo>
                  <a:pt x="801916" y="2187079"/>
                </a:lnTo>
                <a:lnTo>
                  <a:pt x="805434" y="2170938"/>
                </a:lnTo>
                <a:lnTo>
                  <a:pt x="803313" y="2154986"/>
                </a:lnTo>
                <a:lnTo>
                  <a:pt x="797306" y="2142185"/>
                </a:lnTo>
                <a:lnTo>
                  <a:pt x="787857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13976" y="1816607"/>
            <a:ext cx="1432560" cy="1432560"/>
          </a:xfrm>
          <a:custGeom>
            <a:avLst/>
            <a:gdLst/>
            <a:ahLst/>
            <a:cxnLst/>
            <a:rect l="l" t="t" r="r" b="b"/>
            <a:pathLst>
              <a:path w="1432559" h="1432560">
                <a:moveTo>
                  <a:pt x="713231" y="0"/>
                </a:moveTo>
                <a:lnTo>
                  <a:pt x="664321" y="1654"/>
                </a:lnTo>
                <a:lnTo>
                  <a:pt x="616307" y="6544"/>
                </a:lnTo>
                <a:lnTo>
                  <a:pt x="569295" y="14564"/>
                </a:lnTo>
                <a:lnTo>
                  <a:pt x="523389" y="25604"/>
                </a:lnTo>
                <a:lnTo>
                  <a:pt x="478697" y="39557"/>
                </a:lnTo>
                <a:lnTo>
                  <a:pt x="435322" y="56316"/>
                </a:lnTo>
                <a:lnTo>
                  <a:pt x="393370" y="75772"/>
                </a:lnTo>
                <a:lnTo>
                  <a:pt x="352947" y="97818"/>
                </a:lnTo>
                <a:lnTo>
                  <a:pt x="314157" y="122345"/>
                </a:lnTo>
                <a:lnTo>
                  <a:pt x="277107" y="149247"/>
                </a:lnTo>
                <a:lnTo>
                  <a:pt x="241901" y="178414"/>
                </a:lnTo>
                <a:lnTo>
                  <a:pt x="208645" y="209740"/>
                </a:lnTo>
                <a:lnTo>
                  <a:pt x="177444" y="243116"/>
                </a:lnTo>
                <a:lnTo>
                  <a:pt x="148403" y="278436"/>
                </a:lnTo>
                <a:lnTo>
                  <a:pt x="121629" y="315590"/>
                </a:lnTo>
                <a:lnTo>
                  <a:pt x="97225" y="354471"/>
                </a:lnTo>
                <a:lnTo>
                  <a:pt x="75298" y="394971"/>
                </a:lnTo>
                <a:lnTo>
                  <a:pt x="55953" y="436983"/>
                </a:lnTo>
                <a:lnTo>
                  <a:pt x="39295" y="480398"/>
                </a:lnTo>
                <a:lnTo>
                  <a:pt x="25429" y="525109"/>
                </a:lnTo>
                <a:lnTo>
                  <a:pt x="14462" y="571008"/>
                </a:lnTo>
                <a:lnTo>
                  <a:pt x="6497" y="617988"/>
                </a:lnTo>
                <a:lnTo>
                  <a:pt x="1642" y="665939"/>
                </a:lnTo>
                <a:lnTo>
                  <a:pt x="0" y="714755"/>
                </a:lnTo>
                <a:lnTo>
                  <a:pt x="1642" y="764287"/>
                </a:lnTo>
                <a:lnTo>
                  <a:pt x="6497" y="812864"/>
                </a:lnTo>
                <a:lnTo>
                  <a:pt x="14462" y="860384"/>
                </a:lnTo>
                <a:lnTo>
                  <a:pt x="25429" y="906744"/>
                </a:lnTo>
                <a:lnTo>
                  <a:pt x="39295" y="951843"/>
                </a:lnTo>
                <a:lnTo>
                  <a:pt x="55953" y="995576"/>
                </a:lnTo>
                <a:lnTo>
                  <a:pt x="75298" y="1037843"/>
                </a:lnTo>
                <a:lnTo>
                  <a:pt x="97225" y="1078540"/>
                </a:lnTo>
                <a:lnTo>
                  <a:pt x="121629" y="1117565"/>
                </a:lnTo>
                <a:lnTo>
                  <a:pt x="148403" y="1154815"/>
                </a:lnTo>
                <a:lnTo>
                  <a:pt x="177444" y="1190188"/>
                </a:lnTo>
                <a:lnTo>
                  <a:pt x="208645" y="1223581"/>
                </a:lnTo>
                <a:lnTo>
                  <a:pt x="241901" y="1254892"/>
                </a:lnTo>
                <a:lnTo>
                  <a:pt x="277107" y="1284018"/>
                </a:lnTo>
                <a:lnTo>
                  <a:pt x="314157" y="1310857"/>
                </a:lnTo>
                <a:lnTo>
                  <a:pt x="352947" y="1335306"/>
                </a:lnTo>
                <a:lnTo>
                  <a:pt x="393370" y="1357262"/>
                </a:lnTo>
                <a:lnTo>
                  <a:pt x="435322" y="1376624"/>
                </a:lnTo>
                <a:lnTo>
                  <a:pt x="478697" y="1393288"/>
                </a:lnTo>
                <a:lnTo>
                  <a:pt x="523389" y="1407152"/>
                </a:lnTo>
                <a:lnTo>
                  <a:pt x="569295" y="1418114"/>
                </a:lnTo>
                <a:lnTo>
                  <a:pt x="616307" y="1426071"/>
                </a:lnTo>
                <a:lnTo>
                  <a:pt x="664321" y="1430920"/>
                </a:lnTo>
                <a:lnTo>
                  <a:pt x="713231" y="1432559"/>
                </a:lnTo>
                <a:lnTo>
                  <a:pt x="760231" y="1431048"/>
                </a:lnTo>
                <a:lnTo>
                  <a:pt x="806461" y="1426575"/>
                </a:lnTo>
                <a:lnTo>
                  <a:pt x="851826" y="1419230"/>
                </a:lnTo>
                <a:lnTo>
                  <a:pt x="896226" y="1409104"/>
                </a:lnTo>
                <a:lnTo>
                  <a:pt x="939564" y="1396288"/>
                </a:lnTo>
                <a:lnTo>
                  <a:pt x="981742" y="1380873"/>
                </a:lnTo>
                <a:lnTo>
                  <a:pt x="1022662" y="1362950"/>
                </a:lnTo>
                <a:lnTo>
                  <a:pt x="1062227" y="1342608"/>
                </a:lnTo>
                <a:lnTo>
                  <a:pt x="1100338" y="1319939"/>
                </a:lnTo>
                <a:lnTo>
                  <a:pt x="1136897" y="1295034"/>
                </a:lnTo>
                <a:lnTo>
                  <a:pt x="1171808" y="1267983"/>
                </a:lnTo>
                <a:lnTo>
                  <a:pt x="1204971" y="1238876"/>
                </a:lnTo>
                <a:lnTo>
                  <a:pt x="1236289" y="1207806"/>
                </a:lnTo>
                <a:lnTo>
                  <a:pt x="1265664" y="1174862"/>
                </a:lnTo>
                <a:lnTo>
                  <a:pt x="1292998" y="1140134"/>
                </a:lnTo>
                <a:lnTo>
                  <a:pt x="1318193" y="1103715"/>
                </a:lnTo>
                <a:lnTo>
                  <a:pt x="1341152" y="1065694"/>
                </a:lnTo>
                <a:lnTo>
                  <a:pt x="1361776" y="1026162"/>
                </a:lnTo>
                <a:lnTo>
                  <a:pt x="1379968" y="985210"/>
                </a:lnTo>
                <a:lnTo>
                  <a:pt x="1395630" y="942929"/>
                </a:lnTo>
                <a:lnTo>
                  <a:pt x="1408664" y="899409"/>
                </a:lnTo>
                <a:lnTo>
                  <a:pt x="1418971" y="854741"/>
                </a:lnTo>
                <a:lnTo>
                  <a:pt x="1426455" y="809015"/>
                </a:lnTo>
                <a:lnTo>
                  <a:pt x="1431017" y="762323"/>
                </a:lnTo>
                <a:lnTo>
                  <a:pt x="1432559" y="714755"/>
                </a:lnTo>
                <a:lnTo>
                  <a:pt x="1431017" y="667876"/>
                </a:lnTo>
                <a:lnTo>
                  <a:pt x="1426455" y="621789"/>
                </a:lnTo>
                <a:lnTo>
                  <a:pt x="1418971" y="576591"/>
                </a:lnTo>
                <a:lnTo>
                  <a:pt x="1408664" y="532376"/>
                </a:lnTo>
                <a:lnTo>
                  <a:pt x="1395630" y="489240"/>
                </a:lnTo>
                <a:lnTo>
                  <a:pt x="1379968" y="447278"/>
                </a:lnTo>
                <a:lnTo>
                  <a:pt x="1361776" y="406587"/>
                </a:lnTo>
                <a:lnTo>
                  <a:pt x="1341152" y="367260"/>
                </a:lnTo>
                <a:lnTo>
                  <a:pt x="1318193" y="329393"/>
                </a:lnTo>
                <a:lnTo>
                  <a:pt x="1292998" y="293083"/>
                </a:lnTo>
                <a:lnTo>
                  <a:pt x="1265664" y="258424"/>
                </a:lnTo>
                <a:lnTo>
                  <a:pt x="1236289" y="225511"/>
                </a:lnTo>
                <a:lnTo>
                  <a:pt x="1204971" y="194441"/>
                </a:lnTo>
                <a:lnTo>
                  <a:pt x="1171808" y="165308"/>
                </a:lnTo>
                <a:lnTo>
                  <a:pt x="1136897" y="138208"/>
                </a:lnTo>
                <a:lnTo>
                  <a:pt x="1100338" y="113236"/>
                </a:lnTo>
                <a:lnTo>
                  <a:pt x="1062227" y="90488"/>
                </a:lnTo>
                <a:lnTo>
                  <a:pt x="1022662" y="70059"/>
                </a:lnTo>
                <a:lnTo>
                  <a:pt x="981742" y="52044"/>
                </a:lnTo>
                <a:lnTo>
                  <a:pt x="939564" y="36539"/>
                </a:lnTo>
                <a:lnTo>
                  <a:pt x="896226" y="23639"/>
                </a:lnTo>
                <a:lnTo>
                  <a:pt x="851826" y="13440"/>
                </a:lnTo>
                <a:lnTo>
                  <a:pt x="806461" y="6037"/>
                </a:lnTo>
                <a:lnTo>
                  <a:pt x="760231" y="1525"/>
                </a:lnTo>
                <a:lnTo>
                  <a:pt x="713231" y="0"/>
                </a:lnTo>
                <a:close/>
              </a:path>
            </a:pathLst>
          </a:custGeom>
          <a:solidFill>
            <a:srgbClr val="0A572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551432" y="2453639"/>
            <a:ext cx="372110" cy="228600"/>
            <a:chOff x="1551432" y="2453639"/>
            <a:chExt cx="372110" cy="228600"/>
          </a:xfrm>
        </p:grpSpPr>
        <p:sp>
          <p:nvSpPr>
            <p:cNvPr id="9" name="object 9"/>
            <p:cNvSpPr/>
            <p:nvPr/>
          </p:nvSpPr>
          <p:spPr>
            <a:xfrm>
              <a:off x="1556004" y="2458211"/>
              <a:ext cx="363220" cy="219710"/>
            </a:xfrm>
            <a:custGeom>
              <a:avLst/>
              <a:gdLst/>
              <a:ahLst/>
              <a:cxnLst/>
              <a:rect l="l" t="t" r="r" b="b"/>
              <a:pathLst>
                <a:path w="363219" h="219710">
                  <a:moveTo>
                    <a:pt x="308609" y="165100"/>
                  </a:moveTo>
                  <a:lnTo>
                    <a:pt x="296798" y="174751"/>
                  </a:lnTo>
                  <a:lnTo>
                    <a:pt x="282956" y="184403"/>
                  </a:lnTo>
                  <a:lnTo>
                    <a:pt x="244728" y="205232"/>
                  </a:lnTo>
                  <a:lnTo>
                    <a:pt x="200278" y="217932"/>
                  </a:lnTo>
                  <a:lnTo>
                    <a:pt x="181356" y="219455"/>
                  </a:lnTo>
                  <a:lnTo>
                    <a:pt x="172720" y="219455"/>
                  </a:lnTo>
                  <a:lnTo>
                    <a:pt x="164465" y="218439"/>
                  </a:lnTo>
                  <a:lnTo>
                    <a:pt x="156337" y="217424"/>
                  </a:lnTo>
                  <a:lnTo>
                    <a:pt x="148209" y="215391"/>
                  </a:lnTo>
                  <a:lnTo>
                    <a:pt x="139953" y="213360"/>
                  </a:lnTo>
                  <a:lnTo>
                    <a:pt x="131826" y="210820"/>
                  </a:lnTo>
                  <a:lnTo>
                    <a:pt x="124206" y="208279"/>
                  </a:lnTo>
                  <a:lnTo>
                    <a:pt x="116459" y="205232"/>
                  </a:lnTo>
                  <a:lnTo>
                    <a:pt x="109347" y="201675"/>
                  </a:lnTo>
                  <a:lnTo>
                    <a:pt x="101600" y="198120"/>
                  </a:lnTo>
                  <a:lnTo>
                    <a:pt x="87884" y="189991"/>
                  </a:lnTo>
                  <a:lnTo>
                    <a:pt x="74548" y="181355"/>
                  </a:lnTo>
                  <a:lnTo>
                    <a:pt x="62357" y="171703"/>
                  </a:lnTo>
                  <a:lnTo>
                    <a:pt x="50546" y="162560"/>
                  </a:lnTo>
                  <a:lnTo>
                    <a:pt x="21971" y="135127"/>
                  </a:lnTo>
                  <a:lnTo>
                    <a:pt x="0" y="109727"/>
                  </a:lnTo>
                  <a:lnTo>
                    <a:pt x="30099" y="75691"/>
                  </a:lnTo>
                  <a:lnTo>
                    <a:pt x="62357" y="47751"/>
                  </a:lnTo>
                  <a:lnTo>
                    <a:pt x="101600" y="21336"/>
                  </a:lnTo>
                  <a:lnTo>
                    <a:pt x="109347" y="17779"/>
                  </a:lnTo>
                  <a:lnTo>
                    <a:pt x="116459" y="14224"/>
                  </a:lnTo>
                  <a:lnTo>
                    <a:pt x="124206" y="11175"/>
                  </a:lnTo>
                  <a:lnTo>
                    <a:pt x="131826" y="8636"/>
                  </a:lnTo>
                  <a:lnTo>
                    <a:pt x="139953" y="6096"/>
                  </a:lnTo>
                  <a:lnTo>
                    <a:pt x="148209" y="4063"/>
                  </a:lnTo>
                  <a:lnTo>
                    <a:pt x="156337" y="2032"/>
                  </a:lnTo>
                  <a:lnTo>
                    <a:pt x="164465" y="1015"/>
                  </a:lnTo>
                  <a:lnTo>
                    <a:pt x="172720" y="0"/>
                  </a:lnTo>
                  <a:lnTo>
                    <a:pt x="181356" y="0"/>
                  </a:lnTo>
                  <a:lnTo>
                    <a:pt x="227329" y="7620"/>
                  </a:lnTo>
                  <a:lnTo>
                    <a:pt x="268732" y="25908"/>
                  </a:lnTo>
                  <a:lnTo>
                    <a:pt x="308609" y="54355"/>
                  </a:lnTo>
                  <a:lnTo>
                    <a:pt x="343281" y="87375"/>
                  </a:lnTo>
                  <a:lnTo>
                    <a:pt x="362712" y="109727"/>
                  </a:lnTo>
                  <a:lnTo>
                    <a:pt x="336169" y="139700"/>
                  </a:lnTo>
                  <a:lnTo>
                    <a:pt x="308609" y="1651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0" y="2474975"/>
              <a:ext cx="182880" cy="185928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3726179" y="2382011"/>
            <a:ext cx="396240" cy="304800"/>
          </a:xfrm>
          <a:custGeom>
            <a:avLst/>
            <a:gdLst/>
            <a:ahLst/>
            <a:cxnLst/>
            <a:rect l="l" t="t" r="r" b="b"/>
            <a:pathLst>
              <a:path w="396239" h="304800">
                <a:moveTo>
                  <a:pt x="396240" y="167766"/>
                </a:moveTo>
                <a:lnTo>
                  <a:pt x="392175" y="170307"/>
                </a:lnTo>
                <a:lnTo>
                  <a:pt x="388112" y="171830"/>
                </a:lnTo>
                <a:lnTo>
                  <a:pt x="383413" y="172847"/>
                </a:lnTo>
                <a:lnTo>
                  <a:pt x="378841" y="172847"/>
                </a:lnTo>
                <a:lnTo>
                  <a:pt x="374269" y="171830"/>
                </a:lnTo>
                <a:lnTo>
                  <a:pt x="370205" y="170307"/>
                </a:lnTo>
                <a:lnTo>
                  <a:pt x="366649" y="168275"/>
                </a:lnTo>
                <a:lnTo>
                  <a:pt x="363600" y="165735"/>
                </a:lnTo>
                <a:lnTo>
                  <a:pt x="361442" y="162687"/>
                </a:lnTo>
                <a:lnTo>
                  <a:pt x="359918" y="159003"/>
                </a:lnTo>
                <a:lnTo>
                  <a:pt x="359918" y="155448"/>
                </a:lnTo>
                <a:lnTo>
                  <a:pt x="370205" y="142621"/>
                </a:lnTo>
                <a:lnTo>
                  <a:pt x="372237" y="142112"/>
                </a:lnTo>
                <a:lnTo>
                  <a:pt x="373761" y="142112"/>
                </a:lnTo>
                <a:lnTo>
                  <a:pt x="379349" y="148336"/>
                </a:lnTo>
                <a:lnTo>
                  <a:pt x="378841" y="151384"/>
                </a:lnTo>
                <a:lnTo>
                  <a:pt x="377825" y="154432"/>
                </a:lnTo>
                <a:lnTo>
                  <a:pt x="376300" y="156972"/>
                </a:lnTo>
                <a:lnTo>
                  <a:pt x="373761" y="159512"/>
                </a:lnTo>
                <a:lnTo>
                  <a:pt x="369697" y="161671"/>
                </a:lnTo>
                <a:lnTo>
                  <a:pt x="365633" y="163195"/>
                </a:lnTo>
                <a:lnTo>
                  <a:pt x="360934" y="163702"/>
                </a:lnTo>
                <a:lnTo>
                  <a:pt x="356362" y="163702"/>
                </a:lnTo>
                <a:lnTo>
                  <a:pt x="353822" y="163702"/>
                </a:lnTo>
                <a:lnTo>
                  <a:pt x="351790" y="163195"/>
                </a:lnTo>
                <a:lnTo>
                  <a:pt x="346710" y="153924"/>
                </a:lnTo>
                <a:lnTo>
                  <a:pt x="346202" y="147320"/>
                </a:lnTo>
                <a:lnTo>
                  <a:pt x="345694" y="140588"/>
                </a:lnTo>
                <a:lnTo>
                  <a:pt x="344678" y="133985"/>
                </a:lnTo>
                <a:lnTo>
                  <a:pt x="330327" y="96647"/>
                </a:lnTo>
                <a:lnTo>
                  <a:pt x="322707" y="85471"/>
                </a:lnTo>
                <a:lnTo>
                  <a:pt x="318643" y="79755"/>
                </a:lnTo>
                <a:lnTo>
                  <a:pt x="314071" y="74675"/>
                </a:lnTo>
                <a:lnTo>
                  <a:pt x="309372" y="69596"/>
                </a:lnTo>
                <a:lnTo>
                  <a:pt x="304292" y="65024"/>
                </a:lnTo>
                <a:lnTo>
                  <a:pt x="299212" y="60325"/>
                </a:lnTo>
                <a:lnTo>
                  <a:pt x="293624" y="55752"/>
                </a:lnTo>
                <a:lnTo>
                  <a:pt x="287528" y="51688"/>
                </a:lnTo>
                <a:lnTo>
                  <a:pt x="281305" y="47498"/>
                </a:lnTo>
                <a:lnTo>
                  <a:pt x="275209" y="43941"/>
                </a:lnTo>
                <a:lnTo>
                  <a:pt x="268605" y="40386"/>
                </a:lnTo>
                <a:lnTo>
                  <a:pt x="261874" y="37337"/>
                </a:lnTo>
                <a:lnTo>
                  <a:pt x="255270" y="34289"/>
                </a:lnTo>
                <a:lnTo>
                  <a:pt x="248158" y="31750"/>
                </a:lnTo>
                <a:lnTo>
                  <a:pt x="241046" y="29210"/>
                </a:lnTo>
                <a:lnTo>
                  <a:pt x="233299" y="27050"/>
                </a:lnTo>
                <a:lnTo>
                  <a:pt x="194056" y="21462"/>
                </a:lnTo>
                <a:lnTo>
                  <a:pt x="185800" y="21462"/>
                </a:lnTo>
                <a:lnTo>
                  <a:pt x="174625" y="21462"/>
                </a:lnTo>
                <a:lnTo>
                  <a:pt x="163449" y="22478"/>
                </a:lnTo>
                <a:lnTo>
                  <a:pt x="152146" y="24002"/>
                </a:lnTo>
                <a:lnTo>
                  <a:pt x="141478" y="26542"/>
                </a:lnTo>
                <a:lnTo>
                  <a:pt x="138430" y="21971"/>
                </a:lnTo>
                <a:lnTo>
                  <a:pt x="135255" y="18414"/>
                </a:lnTo>
                <a:lnTo>
                  <a:pt x="131699" y="14859"/>
                </a:lnTo>
                <a:lnTo>
                  <a:pt x="128650" y="11811"/>
                </a:lnTo>
                <a:lnTo>
                  <a:pt x="105156" y="1015"/>
                </a:lnTo>
                <a:lnTo>
                  <a:pt x="101092" y="0"/>
                </a:lnTo>
                <a:lnTo>
                  <a:pt x="99060" y="4063"/>
                </a:lnTo>
                <a:lnTo>
                  <a:pt x="97028" y="8127"/>
                </a:lnTo>
                <a:lnTo>
                  <a:pt x="94996" y="14350"/>
                </a:lnTo>
                <a:lnTo>
                  <a:pt x="92964" y="20954"/>
                </a:lnTo>
                <a:lnTo>
                  <a:pt x="91948" y="29210"/>
                </a:lnTo>
                <a:lnTo>
                  <a:pt x="91440" y="37337"/>
                </a:lnTo>
                <a:lnTo>
                  <a:pt x="91440" y="41910"/>
                </a:lnTo>
                <a:lnTo>
                  <a:pt x="92456" y="46609"/>
                </a:lnTo>
                <a:lnTo>
                  <a:pt x="59182" y="75691"/>
                </a:lnTo>
                <a:lnTo>
                  <a:pt x="35687" y="109982"/>
                </a:lnTo>
                <a:lnTo>
                  <a:pt x="30607" y="121665"/>
                </a:lnTo>
                <a:lnTo>
                  <a:pt x="11684" y="121665"/>
                </a:lnTo>
                <a:lnTo>
                  <a:pt x="9652" y="122174"/>
                </a:lnTo>
                <a:lnTo>
                  <a:pt x="7112" y="122809"/>
                </a:lnTo>
                <a:lnTo>
                  <a:pt x="5080" y="123698"/>
                </a:lnTo>
                <a:lnTo>
                  <a:pt x="3556" y="125349"/>
                </a:lnTo>
                <a:lnTo>
                  <a:pt x="2032" y="126873"/>
                </a:lnTo>
                <a:lnTo>
                  <a:pt x="1016" y="128904"/>
                </a:lnTo>
                <a:lnTo>
                  <a:pt x="508" y="131445"/>
                </a:lnTo>
                <a:lnTo>
                  <a:pt x="0" y="133476"/>
                </a:lnTo>
                <a:lnTo>
                  <a:pt x="0" y="180593"/>
                </a:lnTo>
                <a:lnTo>
                  <a:pt x="508" y="183134"/>
                </a:lnTo>
                <a:lnTo>
                  <a:pt x="1016" y="185165"/>
                </a:lnTo>
                <a:lnTo>
                  <a:pt x="2032" y="187198"/>
                </a:lnTo>
                <a:lnTo>
                  <a:pt x="3556" y="188722"/>
                </a:lnTo>
                <a:lnTo>
                  <a:pt x="5080" y="190246"/>
                </a:lnTo>
                <a:lnTo>
                  <a:pt x="7112" y="191262"/>
                </a:lnTo>
                <a:lnTo>
                  <a:pt x="9652" y="192277"/>
                </a:lnTo>
                <a:lnTo>
                  <a:pt x="11684" y="192277"/>
                </a:lnTo>
                <a:lnTo>
                  <a:pt x="31623" y="192277"/>
                </a:lnTo>
                <a:lnTo>
                  <a:pt x="33147" y="196341"/>
                </a:lnTo>
                <a:lnTo>
                  <a:pt x="35179" y="201040"/>
                </a:lnTo>
                <a:lnTo>
                  <a:pt x="62357" y="233679"/>
                </a:lnTo>
                <a:lnTo>
                  <a:pt x="92456" y="252602"/>
                </a:lnTo>
                <a:lnTo>
                  <a:pt x="92456" y="304800"/>
                </a:lnTo>
                <a:lnTo>
                  <a:pt x="106680" y="304800"/>
                </a:lnTo>
                <a:lnTo>
                  <a:pt x="132207" y="270001"/>
                </a:lnTo>
                <a:lnTo>
                  <a:pt x="145034" y="273558"/>
                </a:lnTo>
                <a:lnTo>
                  <a:pt x="158242" y="275716"/>
                </a:lnTo>
                <a:lnTo>
                  <a:pt x="172085" y="277240"/>
                </a:lnTo>
                <a:lnTo>
                  <a:pt x="185800" y="277749"/>
                </a:lnTo>
                <a:lnTo>
                  <a:pt x="199644" y="277240"/>
                </a:lnTo>
                <a:lnTo>
                  <a:pt x="213487" y="275716"/>
                </a:lnTo>
                <a:lnTo>
                  <a:pt x="226695" y="273558"/>
                </a:lnTo>
                <a:lnTo>
                  <a:pt x="239522" y="270001"/>
                </a:lnTo>
                <a:lnTo>
                  <a:pt x="264033" y="304800"/>
                </a:lnTo>
                <a:lnTo>
                  <a:pt x="279781" y="304800"/>
                </a:lnTo>
                <a:lnTo>
                  <a:pt x="279781" y="252602"/>
                </a:lnTo>
                <a:lnTo>
                  <a:pt x="316611" y="229108"/>
                </a:lnTo>
                <a:lnTo>
                  <a:pt x="339598" y="194310"/>
                </a:lnTo>
                <a:lnTo>
                  <a:pt x="346202" y="166242"/>
                </a:lnTo>
                <a:lnTo>
                  <a:pt x="346202" y="159512"/>
                </a:lnTo>
              </a:path>
              <a:path w="396239" h="304800">
                <a:moveTo>
                  <a:pt x="77724" y="140208"/>
                </a:moveTo>
                <a:lnTo>
                  <a:pt x="74803" y="139700"/>
                </a:lnTo>
                <a:lnTo>
                  <a:pt x="72390" y="139191"/>
                </a:lnTo>
                <a:lnTo>
                  <a:pt x="64008" y="126491"/>
                </a:lnTo>
                <a:lnTo>
                  <a:pt x="64516" y="123571"/>
                </a:lnTo>
                <a:lnTo>
                  <a:pt x="65024" y="121158"/>
                </a:lnTo>
                <a:lnTo>
                  <a:pt x="66421" y="119125"/>
                </a:lnTo>
                <a:lnTo>
                  <a:pt x="67945" y="116712"/>
                </a:lnTo>
                <a:lnTo>
                  <a:pt x="69850" y="115188"/>
                </a:lnTo>
                <a:lnTo>
                  <a:pt x="72390" y="114300"/>
                </a:lnTo>
                <a:lnTo>
                  <a:pt x="74803" y="113284"/>
                </a:lnTo>
                <a:lnTo>
                  <a:pt x="77724" y="112775"/>
                </a:lnTo>
                <a:lnTo>
                  <a:pt x="80137" y="113284"/>
                </a:lnTo>
                <a:lnTo>
                  <a:pt x="83058" y="114300"/>
                </a:lnTo>
                <a:lnTo>
                  <a:pt x="91440" y="126491"/>
                </a:lnTo>
                <a:lnTo>
                  <a:pt x="90932" y="129412"/>
                </a:lnTo>
                <a:lnTo>
                  <a:pt x="89916" y="131825"/>
                </a:lnTo>
                <a:lnTo>
                  <a:pt x="89027" y="134365"/>
                </a:lnTo>
                <a:lnTo>
                  <a:pt x="87503" y="136271"/>
                </a:lnTo>
                <a:lnTo>
                  <a:pt x="85090" y="137795"/>
                </a:lnTo>
                <a:lnTo>
                  <a:pt x="83058" y="139191"/>
                </a:lnTo>
                <a:lnTo>
                  <a:pt x="80137" y="139700"/>
                </a:lnTo>
                <a:lnTo>
                  <a:pt x="77724" y="140208"/>
                </a:lnTo>
              </a:path>
              <a:path w="396239" h="304800">
                <a:moveTo>
                  <a:pt x="219456" y="67055"/>
                </a:moveTo>
                <a:lnTo>
                  <a:pt x="215392" y="64008"/>
                </a:lnTo>
                <a:lnTo>
                  <a:pt x="211455" y="61595"/>
                </a:lnTo>
                <a:lnTo>
                  <a:pt x="207391" y="59689"/>
                </a:lnTo>
                <a:lnTo>
                  <a:pt x="202946" y="57912"/>
                </a:lnTo>
                <a:lnTo>
                  <a:pt x="198374" y="56768"/>
                </a:lnTo>
                <a:lnTo>
                  <a:pt x="193929" y="55499"/>
                </a:lnTo>
                <a:lnTo>
                  <a:pt x="188975" y="54863"/>
                </a:lnTo>
                <a:lnTo>
                  <a:pt x="184404" y="54863"/>
                </a:lnTo>
                <a:lnTo>
                  <a:pt x="179450" y="54863"/>
                </a:lnTo>
                <a:lnTo>
                  <a:pt x="174879" y="55499"/>
                </a:lnTo>
                <a:lnTo>
                  <a:pt x="170434" y="56768"/>
                </a:lnTo>
                <a:lnTo>
                  <a:pt x="165862" y="57912"/>
                </a:lnTo>
                <a:lnTo>
                  <a:pt x="161417" y="59689"/>
                </a:lnTo>
                <a:lnTo>
                  <a:pt x="156845" y="61595"/>
                </a:lnTo>
                <a:lnTo>
                  <a:pt x="152908" y="64008"/>
                </a:lnTo>
                <a:lnTo>
                  <a:pt x="149352" y="6705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2264" y="2356104"/>
            <a:ext cx="265175" cy="41910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124443" y="2366772"/>
            <a:ext cx="338455" cy="311150"/>
          </a:xfrm>
          <a:custGeom>
            <a:avLst/>
            <a:gdLst/>
            <a:ahLst/>
            <a:cxnLst/>
            <a:rect l="l" t="t" r="r" b="b"/>
            <a:pathLst>
              <a:path w="338454" h="311150">
                <a:moveTo>
                  <a:pt x="169163" y="0"/>
                </a:moveTo>
                <a:lnTo>
                  <a:pt x="160527" y="0"/>
                </a:lnTo>
                <a:lnTo>
                  <a:pt x="151891" y="507"/>
                </a:lnTo>
                <a:lnTo>
                  <a:pt x="111125" y="8762"/>
                </a:lnTo>
                <a:lnTo>
                  <a:pt x="103504" y="11302"/>
                </a:lnTo>
                <a:lnTo>
                  <a:pt x="95757" y="13842"/>
                </a:lnTo>
                <a:lnTo>
                  <a:pt x="88646" y="17525"/>
                </a:lnTo>
                <a:lnTo>
                  <a:pt x="81533" y="20574"/>
                </a:lnTo>
                <a:lnTo>
                  <a:pt x="74422" y="24764"/>
                </a:lnTo>
                <a:lnTo>
                  <a:pt x="67817" y="28828"/>
                </a:lnTo>
                <a:lnTo>
                  <a:pt x="61722" y="32892"/>
                </a:lnTo>
                <a:lnTo>
                  <a:pt x="55499" y="37591"/>
                </a:lnTo>
                <a:lnTo>
                  <a:pt x="49402" y="42163"/>
                </a:lnTo>
                <a:lnTo>
                  <a:pt x="43814" y="47370"/>
                </a:lnTo>
                <a:lnTo>
                  <a:pt x="38734" y="52577"/>
                </a:lnTo>
                <a:lnTo>
                  <a:pt x="33654" y="58165"/>
                </a:lnTo>
                <a:lnTo>
                  <a:pt x="29082" y="63880"/>
                </a:lnTo>
                <a:lnTo>
                  <a:pt x="24510" y="69468"/>
                </a:lnTo>
                <a:lnTo>
                  <a:pt x="7620" y="101980"/>
                </a:lnTo>
                <a:lnTo>
                  <a:pt x="5079" y="108585"/>
                </a:lnTo>
                <a:lnTo>
                  <a:pt x="3555" y="115824"/>
                </a:lnTo>
                <a:lnTo>
                  <a:pt x="2031" y="123062"/>
                </a:lnTo>
                <a:lnTo>
                  <a:pt x="1015" y="130175"/>
                </a:lnTo>
                <a:lnTo>
                  <a:pt x="0" y="137413"/>
                </a:lnTo>
                <a:lnTo>
                  <a:pt x="0" y="145161"/>
                </a:lnTo>
                <a:lnTo>
                  <a:pt x="0" y="152907"/>
                </a:lnTo>
                <a:lnTo>
                  <a:pt x="1015" y="161162"/>
                </a:lnTo>
                <a:lnTo>
                  <a:pt x="2031" y="168782"/>
                </a:lnTo>
                <a:lnTo>
                  <a:pt x="4063" y="176022"/>
                </a:lnTo>
                <a:lnTo>
                  <a:pt x="6096" y="183768"/>
                </a:lnTo>
                <a:lnTo>
                  <a:pt x="22986" y="218186"/>
                </a:lnTo>
                <a:lnTo>
                  <a:pt x="28066" y="224916"/>
                </a:lnTo>
                <a:lnTo>
                  <a:pt x="32638" y="231139"/>
                </a:lnTo>
                <a:lnTo>
                  <a:pt x="38226" y="236727"/>
                </a:lnTo>
                <a:lnTo>
                  <a:pt x="43814" y="242442"/>
                </a:lnTo>
                <a:lnTo>
                  <a:pt x="49910" y="248157"/>
                </a:lnTo>
                <a:lnTo>
                  <a:pt x="56006" y="253237"/>
                </a:lnTo>
                <a:lnTo>
                  <a:pt x="51942" y="260985"/>
                </a:lnTo>
                <a:lnTo>
                  <a:pt x="47371" y="268731"/>
                </a:lnTo>
                <a:lnTo>
                  <a:pt x="19938" y="299085"/>
                </a:lnTo>
                <a:lnTo>
                  <a:pt x="15239" y="302132"/>
                </a:lnTo>
                <a:lnTo>
                  <a:pt x="10667" y="305180"/>
                </a:lnTo>
                <a:lnTo>
                  <a:pt x="5587" y="307339"/>
                </a:lnTo>
                <a:lnTo>
                  <a:pt x="0" y="309879"/>
                </a:lnTo>
                <a:lnTo>
                  <a:pt x="2539" y="309879"/>
                </a:lnTo>
                <a:lnTo>
                  <a:pt x="10159" y="310895"/>
                </a:lnTo>
                <a:lnTo>
                  <a:pt x="21462" y="310895"/>
                </a:lnTo>
                <a:lnTo>
                  <a:pt x="28575" y="310895"/>
                </a:lnTo>
                <a:lnTo>
                  <a:pt x="35686" y="310388"/>
                </a:lnTo>
                <a:lnTo>
                  <a:pt x="43814" y="308863"/>
                </a:lnTo>
                <a:lnTo>
                  <a:pt x="51942" y="307339"/>
                </a:lnTo>
                <a:lnTo>
                  <a:pt x="87122" y="292353"/>
                </a:lnTo>
                <a:lnTo>
                  <a:pt x="103885" y="279018"/>
                </a:lnTo>
                <a:lnTo>
                  <a:pt x="111632" y="281558"/>
                </a:lnTo>
                <a:lnTo>
                  <a:pt x="119252" y="284099"/>
                </a:lnTo>
                <a:lnTo>
                  <a:pt x="127380" y="285623"/>
                </a:lnTo>
                <a:lnTo>
                  <a:pt x="135508" y="287274"/>
                </a:lnTo>
                <a:lnTo>
                  <a:pt x="143636" y="288798"/>
                </a:lnTo>
                <a:lnTo>
                  <a:pt x="151891" y="289813"/>
                </a:lnTo>
                <a:lnTo>
                  <a:pt x="160527" y="290322"/>
                </a:lnTo>
                <a:lnTo>
                  <a:pt x="169163" y="290322"/>
                </a:lnTo>
                <a:lnTo>
                  <a:pt x="177800" y="290322"/>
                </a:lnTo>
                <a:lnTo>
                  <a:pt x="186435" y="289813"/>
                </a:lnTo>
                <a:lnTo>
                  <a:pt x="227202" y="281558"/>
                </a:lnTo>
                <a:lnTo>
                  <a:pt x="263905" y="265556"/>
                </a:lnTo>
                <a:lnTo>
                  <a:pt x="288925" y="247523"/>
                </a:lnTo>
                <a:lnTo>
                  <a:pt x="294512" y="242950"/>
                </a:lnTo>
                <a:lnTo>
                  <a:pt x="299592" y="237236"/>
                </a:lnTo>
                <a:lnTo>
                  <a:pt x="304673" y="232155"/>
                </a:lnTo>
                <a:lnTo>
                  <a:pt x="309245" y="226440"/>
                </a:lnTo>
                <a:lnTo>
                  <a:pt x="330707" y="188340"/>
                </a:lnTo>
                <a:lnTo>
                  <a:pt x="338327" y="152400"/>
                </a:lnTo>
                <a:lnTo>
                  <a:pt x="338327" y="145161"/>
                </a:lnTo>
                <a:lnTo>
                  <a:pt x="338327" y="137413"/>
                </a:lnTo>
                <a:lnTo>
                  <a:pt x="337311" y="130175"/>
                </a:lnTo>
                <a:lnTo>
                  <a:pt x="336296" y="123062"/>
                </a:lnTo>
                <a:lnTo>
                  <a:pt x="334772" y="115824"/>
                </a:lnTo>
                <a:lnTo>
                  <a:pt x="333248" y="108585"/>
                </a:lnTo>
                <a:lnTo>
                  <a:pt x="330707" y="101980"/>
                </a:lnTo>
                <a:lnTo>
                  <a:pt x="328167" y="95250"/>
                </a:lnTo>
                <a:lnTo>
                  <a:pt x="325120" y="88518"/>
                </a:lnTo>
                <a:lnTo>
                  <a:pt x="321563" y="81787"/>
                </a:lnTo>
                <a:lnTo>
                  <a:pt x="317880" y="75691"/>
                </a:lnTo>
                <a:lnTo>
                  <a:pt x="313816" y="69468"/>
                </a:lnTo>
                <a:lnTo>
                  <a:pt x="309245" y="63880"/>
                </a:lnTo>
                <a:lnTo>
                  <a:pt x="304673" y="58165"/>
                </a:lnTo>
                <a:lnTo>
                  <a:pt x="299592" y="52577"/>
                </a:lnTo>
                <a:lnTo>
                  <a:pt x="294512" y="47370"/>
                </a:lnTo>
                <a:lnTo>
                  <a:pt x="288925" y="42163"/>
                </a:lnTo>
                <a:lnTo>
                  <a:pt x="282828" y="37591"/>
                </a:lnTo>
                <a:lnTo>
                  <a:pt x="276605" y="32892"/>
                </a:lnTo>
                <a:lnTo>
                  <a:pt x="270509" y="28828"/>
                </a:lnTo>
                <a:lnTo>
                  <a:pt x="263905" y="24764"/>
                </a:lnTo>
                <a:lnTo>
                  <a:pt x="256794" y="20574"/>
                </a:lnTo>
                <a:lnTo>
                  <a:pt x="249681" y="17525"/>
                </a:lnTo>
                <a:lnTo>
                  <a:pt x="242570" y="13842"/>
                </a:lnTo>
                <a:lnTo>
                  <a:pt x="234823" y="11302"/>
                </a:lnTo>
                <a:lnTo>
                  <a:pt x="227202" y="8762"/>
                </a:lnTo>
                <a:lnTo>
                  <a:pt x="219582" y="6223"/>
                </a:lnTo>
                <a:lnTo>
                  <a:pt x="177800" y="0"/>
                </a:lnTo>
                <a:lnTo>
                  <a:pt x="16916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12323" y="2330195"/>
            <a:ext cx="384175" cy="335280"/>
          </a:xfrm>
          <a:custGeom>
            <a:avLst/>
            <a:gdLst/>
            <a:ahLst/>
            <a:cxnLst/>
            <a:rect l="l" t="t" r="r" b="b"/>
            <a:pathLst>
              <a:path w="384175" h="335280">
                <a:moveTo>
                  <a:pt x="192024" y="0"/>
                </a:moveTo>
                <a:lnTo>
                  <a:pt x="0" y="184912"/>
                </a:lnTo>
                <a:lnTo>
                  <a:pt x="60071" y="184912"/>
                </a:lnTo>
                <a:lnTo>
                  <a:pt x="60071" y="319024"/>
                </a:lnTo>
                <a:lnTo>
                  <a:pt x="60578" y="322579"/>
                </a:lnTo>
                <a:lnTo>
                  <a:pt x="61595" y="325627"/>
                </a:lnTo>
                <a:lnTo>
                  <a:pt x="63119" y="328167"/>
                </a:lnTo>
                <a:lnTo>
                  <a:pt x="64643" y="330707"/>
                </a:lnTo>
                <a:lnTo>
                  <a:pt x="67182" y="332739"/>
                </a:lnTo>
                <a:lnTo>
                  <a:pt x="70230" y="334263"/>
                </a:lnTo>
                <a:lnTo>
                  <a:pt x="73405" y="335279"/>
                </a:lnTo>
                <a:lnTo>
                  <a:pt x="76453" y="335279"/>
                </a:lnTo>
                <a:lnTo>
                  <a:pt x="154812" y="335279"/>
                </a:lnTo>
                <a:lnTo>
                  <a:pt x="154812" y="280796"/>
                </a:lnTo>
                <a:lnTo>
                  <a:pt x="155321" y="274574"/>
                </a:lnTo>
                <a:lnTo>
                  <a:pt x="157352" y="268986"/>
                </a:lnTo>
                <a:lnTo>
                  <a:pt x="184403" y="251205"/>
                </a:lnTo>
                <a:lnTo>
                  <a:pt x="199644" y="251205"/>
                </a:lnTo>
                <a:lnTo>
                  <a:pt x="229234" y="280796"/>
                </a:lnTo>
                <a:lnTo>
                  <a:pt x="229234" y="335279"/>
                </a:lnTo>
                <a:lnTo>
                  <a:pt x="307594" y="335279"/>
                </a:lnTo>
                <a:lnTo>
                  <a:pt x="310642" y="335279"/>
                </a:lnTo>
                <a:lnTo>
                  <a:pt x="313690" y="334263"/>
                </a:lnTo>
                <a:lnTo>
                  <a:pt x="316737" y="332739"/>
                </a:lnTo>
                <a:lnTo>
                  <a:pt x="319404" y="330707"/>
                </a:lnTo>
                <a:lnTo>
                  <a:pt x="320928" y="328167"/>
                </a:lnTo>
                <a:lnTo>
                  <a:pt x="322452" y="325627"/>
                </a:lnTo>
                <a:lnTo>
                  <a:pt x="323469" y="322579"/>
                </a:lnTo>
                <a:lnTo>
                  <a:pt x="323976" y="319024"/>
                </a:lnTo>
                <a:lnTo>
                  <a:pt x="323976" y="184912"/>
                </a:lnTo>
                <a:lnTo>
                  <a:pt x="384048" y="184912"/>
                </a:lnTo>
                <a:lnTo>
                  <a:pt x="19202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21944" y="470915"/>
            <a:ext cx="1073721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 b="0">
                <a:solidFill>
                  <a:srgbClr val="000000"/>
                </a:solidFill>
                <a:latin typeface="Lucida Sans Unicode"/>
                <a:cs typeface="Lucida Sans Unicode"/>
              </a:rPr>
              <a:t>Un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40" b="0">
                <a:solidFill>
                  <a:srgbClr val="000000"/>
                </a:solidFill>
                <a:latin typeface="Lucida Sans Unicode"/>
                <a:cs typeface="Lucida Sans Unicode"/>
              </a:rPr>
              <a:t>poco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40" b="0">
                <a:solidFill>
                  <a:srgbClr val="000000"/>
                </a:solidFill>
                <a:latin typeface="Lucida Sans Unicode"/>
                <a:cs typeface="Lucida Sans Unicode"/>
              </a:rPr>
              <a:t>inspiración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b="0">
                <a:solidFill>
                  <a:srgbClr val="000000"/>
                </a:solidFill>
                <a:latin typeface="Lucida Sans Unicode"/>
                <a:cs typeface="Lucida Sans Unicode"/>
              </a:rPr>
              <a:t>para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5" b="0">
                <a:solidFill>
                  <a:srgbClr val="000000"/>
                </a:solidFill>
                <a:latin typeface="Lucida Sans Unicode"/>
                <a:cs typeface="Lucida Sans Unicode"/>
              </a:rPr>
              <a:t>crear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un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5" b="0">
                <a:solidFill>
                  <a:srgbClr val="000000"/>
                </a:solidFill>
                <a:latin typeface="Lucida Sans Unicode"/>
                <a:cs typeface="Lucida Sans Unicode"/>
              </a:rPr>
              <a:t>ambiente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trabajo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85" b="0">
                <a:solidFill>
                  <a:srgbClr val="000000"/>
                </a:solidFill>
                <a:latin typeface="Lucida Sans Unicode"/>
                <a:cs typeface="Lucida Sans Unicode"/>
              </a:rPr>
              <a:t>feliz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30" b="0">
                <a:solidFill>
                  <a:srgbClr val="000000"/>
                </a:solidFill>
                <a:latin typeface="Lucida Sans Unicode"/>
                <a:cs typeface="Lucida Sans Unicode"/>
              </a:rPr>
              <a:t>y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30" b="0">
                <a:solidFill>
                  <a:srgbClr val="000000"/>
                </a:solidFill>
                <a:latin typeface="Lucida Sans Unicode"/>
                <a:cs typeface="Lucida Sans Unicode"/>
              </a:rPr>
              <a:t>saludable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210" b="0">
                <a:solidFill>
                  <a:srgbClr val="000000"/>
                </a:solidFill>
                <a:latin typeface="Lucida Sans Unicode"/>
                <a:cs typeface="Lucida Sans Unicode"/>
              </a:rPr>
              <a:t>2/3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444365" y="6472567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6538" y="4393100"/>
            <a:ext cx="1544320" cy="146812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000" spc="50" b="1">
                <a:solidFill>
                  <a:srgbClr val="84B940"/>
                </a:solidFill>
                <a:latin typeface="Arial"/>
                <a:cs typeface="Arial"/>
              </a:rPr>
              <a:t>Oferta</a:t>
            </a:r>
            <a:r>
              <a:rPr dirty="0" sz="1000" spc="-4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000" spc="45" b="1">
                <a:solidFill>
                  <a:srgbClr val="84B940"/>
                </a:solidFill>
                <a:latin typeface="Arial"/>
                <a:cs typeface="Arial"/>
              </a:rPr>
              <a:t>para</a:t>
            </a:r>
            <a:r>
              <a:rPr dirty="0" sz="1000" spc="-3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000" spc="30" b="1">
                <a:solidFill>
                  <a:srgbClr val="84B940"/>
                </a:solidFill>
                <a:latin typeface="Arial"/>
                <a:cs typeface="Arial"/>
              </a:rPr>
              <a:t>financiar,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375"/>
              </a:lnSpc>
              <a:spcBef>
                <a:spcPts val="570"/>
              </a:spcBef>
            </a:pPr>
            <a:r>
              <a:rPr dirty="0" sz="1150" spc="5" b="1">
                <a:solidFill>
                  <a:srgbClr val="84B940"/>
                </a:solidFill>
                <a:latin typeface="Arial"/>
                <a:cs typeface="Arial"/>
              </a:rPr>
              <a:t>o</a:t>
            </a:r>
            <a:r>
              <a:rPr dirty="0" sz="1150" spc="-5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84B940"/>
                </a:solidFill>
                <a:latin typeface="Arial"/>
                <a:cs typeface="Arial"/>
              </a:rPr>
              <a:t>parcialmente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2025"/>
              </a:lnSpc>
            </a:pPr>
            <a:r>
              <a:rPr dirty="0" sz="1700" spc="40" b="1">
                <a:solidFill>
                  <a:srgbClr val="84B940"/>
                </a:solidFill>
                <a:latin typeface="Arial"/>
                <a:cs typeface="Arial"/>
              </a:rPr>
              <a:t>fondo,</a:t>
            </a:r>
            <a:r>
              <a:rPr dirty="0" sz="1700" spc="-7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700" spc="25" b="1">
                <a:solidFill>
                  <a:srgbClr val="84B940"/>
                </a:solidFill>
                <a:latin typeface="Arial"/>
                <a:cs typeface="Arial"/>
              </a:rPr>
              <a:t>salud</a:t>
            </a:r>
            <a:r>
              <a:rPr dirty="0" sz="1700" spc="-6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700" spc="10" b="1">
                <a:solidFill>
                  <a:srgbClr val="84B940"/>
                </a:solidFill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860"/>
              </a:lnSpc>
            </a:pPr>
            <a:r>
              <a:rPr dirty="0" sz="1600" spc="70" b="1">
                <a:solidFill>
                  <a:srgbClr val="84B940"/>
                </a:solidFill>
                <a:latin typeface="Arial"/>
                <a:cs typeface="Arial"/>
              </a:rPr>
              <a:t>dental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89"/>
              </a:lnSpc>
            </a:pPr>
            <a:r>
              <a:rPr dirty="0" sz="1700" spc="30" b="1">
                <a:solidFill>
                  <a:srgbClr val="84B940"/>
                </a:solidFill>
                <a:latin typeface="Arial"/>
                <a:cs typeface="Arial"/>
              </a:rPr>
              <a:t>seguro</a:t>
            </a:r>
            <a:r>
              <a:rPr dirty="0" sz="1700" spc="-7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700" spc="75" b="1">
                <a:solidFill>
                  <a:srgbClr val="84B940"/>
                </a:solidFill>
                <a:latin typeface="Arial"/>
                <a:cs typeface="Arial"/>
              </a:rPr>
              <a:t>para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300" spc="95" b="1">
                <a:solidFill>
                  <a:srgbClr val="84B940"/>
                </a:solidFill>
                <a:latin typeface="Arial"/>
                <a:cs typeface="Arial"/>
              </a:rPr>
              <a:t>tu</a:t>
            </a:r>
            <a:r>
              <a:rPr dirty="0" sz="1300" spc="-6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300" spc="30" b="1">
                <a:solidFill>
                  <a:srgbClr val="84B940"/>
                </a:solidFill>
                <a:latin typeface="Arial"/>
                <a:cs typeface="Arial"/>
              </a:rPr>
              <a:t>personal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3005" y="4384589"/>
            <a:ext cx="1884680" cy="165481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400" spc="60" b="1">
                <a:solidFill>
                  <a:srgbClr val="639F43"/>
                </a:solidFill>
                <a:latin typeface="Arial"/>
                <a:cs typeface="Arial"/>
              </a:rPr>
              <a:t>Introducir</a:t>
            </a:r>
            <a:r>
              <a:rPr dirty="0" sz="1400" spc="-5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400" spc="45" b="1">
                <a:solidFill>
                  <a:srgbClr val="639F43"/>
                </a:solidFill>
                <a:latin typeface="Arial"/>
                <a:cs typeface="Arial"/>
              </a:rPr>
              <a:t>financiera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500" spc="-15" b="1">
                <a:solidFill>
                  <a:srgbClr val="639F43"/>
                </a:solidFill>
                <a:latin typeface="Arial"/>
                <a:cs typeface="Arial"/>
              </a:rPr>
              <a:t>cursos</a:t>
            </a:r>
            <a:r>
              <a:rPr dirty="0" sz="1500" spc="-5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639F43"/>
                </a:solidFill>
                <a:latin typeface="Arial"/>
                <a:cs typeface="Arial"/>
              </a:rPr>
              <a:t>de</a:t>
            </a:r>
            <a:r>
              <a:rPr dirty="0" sz="1500" spc="-5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639F43"/>
                </a:solidFill>
                <a:latin typeface="Arial"/>
                <a:cs typeface="Arial"/>
              </a:rPr>
              <a:t>bienestar</a:t>
            </a:r>
            <a:endParaRPr sz="1500">
              <a:latin typeface="Arial"/>
              <a:cs typeface="Arial"/>
            </a:endParaRPr>
          </a:p>
          <a:p>
            <a:pPr marL="12700" marR="82550">
              <a:lnSpc>
                <a:spcPts val="2160"/>
              </a:lnSpc>
              <a:spcBef>
                <a:spcPts val="130"/>
              </a:spcBef>
            </a:pPr>
            <a:r>
              <a:rPr dirty="0" sz="1000" spc="45" b="1">
                <a:solidFill>
                  <a:srgbClr val="639F43"/>
                </a:solidFill>
                <a:latin typeface="Arial"/>
                <a:cs typeface="Arial"/>
              </a:rPr>
              <a:t>para </a:t>
            </a:r>
            <a:r>
              <a:rPr dirty="0" sz="1000" spc="30" b="1">
                <a:solidFill>
                  <a:srgbClr val="639F43"/>
                </a:solidFill>
                <a:latin typeface="Arial"/>
                <a:cs typeface="Arial"/>
              </a:rPr>
              <a:t>el </a:t>
            </a:r>
            <a:r>
              <a:rPr dirty="0" sz="1000" spc="20" b="1">
                <a:solidFill>
                  <a:srgbClr val="639F43"/>
                </a:solidFill>
                <a:latin typeface="Arial"/>
                <a:cs typeface="Arial"/>
              </a:rPr>
              <a:t>personal </a:t>
            </a:r>
            <a:r>
              <a:rPr dirty="0" sz="1000" spc="10" b="1">
                <a:solidFill>
                  <a:srgbClr val="639F43"/>
                </a:solidFill>
                <a:latin typeface="Arial"/>
                <a:cs typeface="Arial"/>
              </a:rPr>
              <a:t>y </a:t>
            </a:r>
            <a:r>
              <a:rPr dirty="0" sz="1000" spc="45" b="1">
                <a:solidFill>
                  <a:srgbClr val="639F43"/>
                </a:solidFill>
                <a:latin typeface="Arial"/>
                <a:cs typeface="Arial"/>
              </a:rPr>
              <a:t>otorgar </a:t>
            </a:r>
            <a:r>
              <a:rPr dirty="0" sz="1000" spc="5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000" spc="45" b="1">
                <a:solidFill>
                  <a:srgbClr val="639F43"/>
                </a:solidFill>
                <a:latin typeface="Arial"/>
                <a:cs typeface="Arial"/>
              </a:rPr>
              <a:t>una</a:t>
            </a:r>
            <a:r>
              <a:rPr dirty="0" sz="10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000" spc="15" b="1">
                <a:solidFill>
                  <a:srgbClr val="639F43"/>
                </a:solidFill>
                <a:latin typeface="Arial"/>
                <a:cs typeface="Arial"/>
              </a:rPr>
              <a:t>pensión</a:t>
            </a:r>
            <a:r>
              <a:rPr dirty="0" sz="10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000" spc="-95" b="1">
                <a:solidFill>
                  <a:srgbClr val="639F43"/>
                </a:solidFill>
                <a:latin typeface="Arial"/>
                <a:cs typeface="Arial"/>
              </a:rPr>
              <a:t>ESG</a:t>
            </a:r>
            <a:r>
              <a:rPr dirty="0" sz="10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000" spc="35" b="1">
                <a:solidFill>
                  <a:srgbClr val="639F43"/>
                </a:solidFill>
                <a:latin typeface="Arial"/>
                <a:cs typeface="Arial"/>
              </a:rPr>
              <a:t>al</a:t>
            </a:r>
            <a:r>
              <a:rPr dirty="0" sz="10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000" spc="20" b="1">
                <a:solidFill>
                  <a:srgbClr val="639F43"/>
                </a:solidFill>
                <a:latin typeface="Arial"/>
                <a:cs typeface="Arial"/>
              </a:rPr>
              <a:t>personal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2110"/>
              </a:lnSpc>
            </a:pPr>
            <a:r>
              <a:rPr dirty="0" sz="1900" spc="65" b="1">
                <a:solidFill>
                  <a:srgbClr val="639F43"/>
                </a:solidFill>
                <a:latin typeface="Arial"/>
                <a:cs typeface="Arial"/>
              </a:rPr>
              <a:t>e</a:t>
            </a:r>
            <a:r>
              <a:rPr dirty="0" sz="1900" spc="-8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900" spc="90" b="1">
                <a:solidFill>
                  <a:srgbClr val="639F43"/>
                </a:solidFill>
                <a:latin typeface="Arial"/>
                <a:cs typeface="Arial"/>
              </a:rPr>
              <a:t>invertir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350" spc="5" b="1">
                <a:solidFill>
                  <a:srgbClr val="639F43"/>
                </a:solidFill>
                <a:latin typeface="Arial"/>
                <a:cs typeface="Arial"/>
              </a:rPr>
              <a:t>opciones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7466" y="4435576"/>
            <a:ext cx="1717039" cy="132080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50" spc="25" b="1">
                <a:solidFill>
                  <a:srgbClr val="46883F"/>
                </a:solidFill>
                <a:latin typeface="Arial"/>
                <a:cs typeface="Arial"/>
              </a:rPr>
              <a:t>Comprometerse</a:t>
            </a:r>
            <a:r>
              <a:rPr dirty="0" sz="850" spc="-3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850" spc="40" b="1">
                <a:solidFill>
                  <a:srgbClr val="46883F"/>
                </a:solidFill>
                <a:latin typeface="Arial"/>
                <a:cs typeface="Arial"/>
              </a:rPr>
              <a:t>a</a:t>
            </a:r>
            <a:r>
              <a:rPr dirty="0" sz="850" spc="-3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850" spc="25" b="1">
                <a:solidFill>
                  <a:srgbClr val="46883F"/>
                </a:solidFill>
                <a:latin typeface="Arial"/>
                <a:cs typeface="Arial"/>
              </a:rPr>
              <a:t>visiblemente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250" spc="35" b="1">
                <a:solidFill>
                  <a:srgbClr val="46883F"/>
                </a:solidFill>
                <a:latin typeface="Arial"/>
                <a:cs typeface="Arial"/>
              </a:rPr>
              <a:t>promoviendo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300" spc="40" b="1">
                <a:solidFill>
                  <a:srgbClr val="46883F"/>
                </a:solidFill>
                <a:latin typeface="Arial"/>
                <a:cs typeface="Arial"/>
              </a:rPr>
              <a:t>igualdad</a:t>
            </a:r>
            <a:r>
              <a:rPr dirty="0" sz="1300" spc="-5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300" spc="35" b="1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dirty="0" sz="130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300" spc="45" b="1">
                <a:solidFill>
                  <a:srgbClr val="46883F"/>
                </a:solidFill>
                <a:latin typeface="Arial"/>
                <a:cs typeface="Arial"/>
              </a:rPr>
              <a:t>género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700" spc="75" b="1">
                <a:solidFill>
                  <a:srgbClr val="46883F"/>
                </a:solidFill>
                <a:latin typeface="Arial"/>
                <a:cs typeface="Arial"/>
              </a:rPr>
              <a:t>dentro</a:t>
            </a:r>
            <a:r>
              <a:rPr dirty="0" sz="1700" spc="-7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700" spc="45" b="1">
                <a:solidFill>
                  <a:srgbClr val="46883F"/>
                </a:solidFill>
                <a:latin typeface="Arial"/>
                <a:cs typeface="Arial"/>
              </a:rPr>
              <a:t>de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000" spc="40" b="1">
                <a:solidFill>
                  <a:srgbClr val="46883F"/>
                </a:solidFill>
                <a:latin typeface="Arial"/>
                <a:cs typeface="Arial"/>
              </a:rPr>
              <a:t>lugar</a:t>
            </a:r>
            <a:r>
              <a:rPr dirty="0" sz="100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000" spc="25" b="1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dirty="0" sz="100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000" spc="45" b="1">
                <a:solidFill>
                  <a:srgbClr val="46883F"/>
                </a:solidFill>
                <a:latin typeface="Arial"/>
                <a:cs typeface="Arial"/>
              </a:rPr>
              <a:t>trabajo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44714" y="4405121"/>
            <a:ext cx="1473835" cy="14700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40"/>
              </a:spcBef>
            </a:pPr>
            <a:r>
              <a:rPr dirty="0" sz="1500" spc="15" b="1">
                <a:solidFill>
                  <a:srgbClr val="287239"/>
                </a:solidFill>
                <a:latin typeface="Arial"/>
                <a:cs typeface="Arial"/>
              </a:rPr>
              <a:t>Solicitud </a:t>
            </a:r>
            <a:r>
              <a:rPr dirty="0" sz="1500" spc="2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87239"/>
                </a:solidFill>
                <a:latin typeface="Arial"/>
                <a:cs typeface="Arial"/>
              </a:rPr>
              <a:t>género </a:t>
            </a:r>
            <a:r>
              <a:rPr dirty="0" sz="1600" spc="6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287239"/>
                </a:solidFill>
                <a:latin typeface="Arial"/>
                <a:cs typeface="Arial"/>
              </a:rPr>
              <a:t>representación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45"/>
              </a:lnSpc>
              <a:spcBef>
                <a:spcPts val="270"/>
              </a:spcBef>
            </a:pPr>
            <a:r>
              <a:rPr dirty="0" sz="1350" spc="50" b="1">
                <a:solidFill>
                  <a:srgbClr val="287239"/>
                </a:solidFill>
                <a:latin typeface="Arial"/>
                <a:cs typeface="Arial"/>
              </a:rPr>
              <a:t>en</a:t>
            </a:r>
            <a:r>
              <a:rPr dirty="0" sz="1350" spc="-5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350" spc="40" b="1">
                <a:solidFill>
                  <a:srgbClr val="287239"/>
                </a:solidFill>
                <a:latin typeface="Arial"/>
                <a:cs typeface="Arial"/>
              </a:rPr>
              <a:t>el</a:t>
            </a:r>
            <a:r>
              <a:rPr dirty="0" sz="1350" spc="-5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350" spc="20" b="1">
                <a:solidFill>
                  <a:srgbClr val="287239"/>
                </a:solidFill>
                <a:latin typeface="Arial"/>
                <a:cs typeface="Arial"/>
              </a:rPr>
              <a:t>negocio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2085"/>
              </a:lnSpc>
            </a:pPr>
            <a:r>
              <a:rPr dirty="0" sz="1800" spc="45" b="1">
                <a:solidFill>
                  <a:srgbClr val="287239"/>
                </a:solidFill>
                <a:latin typeface="Arial"/>
                <a:cs typeface="Arial"/>
              </a:rPr>
              <a:t>reuniones</a:t>
            </a:r>
            <a:r>
              <a:rPr dirty="0" sz="1800" spc="-6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287239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350" spc="30" b="1">
                <a:solidFill>
                  <a:srgbClr val="287239"/>
                </a:solidFill>
                <a:latin typeface="Arial"/>
                <a:cs typeface="Arial"/>
              </a:rPr>
              <a:t>eventos.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09150" y="4354576"/>
            <a:ext cx="2097405" cy="1945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205740">
              <a:lnSpc>
                <a:spcPct val="133600"/>
              </a:lnSpc>
              <a:spcBef>
                <a:spcPts val="175"/>
              </a:spcBef>
            </a:pPr>
            <a:r>
              <a:rPr dirty="0" sz="1300" spc="40" b="1">
                <a:solidFill>
                  <a:srgbClr val="0B582D"/>
                </a:solidFill>
                <a:latin typeface="Arial"/>
                <a:cs typeface="Arial"/>
              </a:rPr>
              <a:t>Ofrecer </a:t>
            </a:r>
            <a:r>
              <a:rPr dirty="0" sz="1300" spc="5" b="1">
                <a:solidFill>
                  <a:srgbClr val="0B582D"/>
                </a:solidFill>
                <a:latin typeface="Arial"/>
                <a:cs typeface="Arial"/>
              </a:rPr>
              <a:t>espacio </a:t>
            </a:r>
            <a:r>
              <a:rPr dirty="0" sz="1300" spc="60" b="1">
                <a:solidFill>
                  <a:srgbClr val="0B582D"/>
                </a:solidFill>
                <a:latin typeface="Arial"/>
                <a:cs typeface="Arial"/>
              </a:rPr>
              <a:t>a una </a:t>
            </a:r>
            <a:r>
              <a:rPr dirty="0" sz="1300" spc="-35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300" spc="50" b="1">
                <a:solidFill>
                  <a:srgbClr val="0B582D"/>
                </a:solidFill>
                <a:latin typeface="Arial"/>
                <a:cs typeface="Arial"/>
              </a:rPr>
              <a:t>guardería</a:t>
            </a:r>
            <a:r>
              <a:rPr dirty="0" sz="1300" spc="-8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300" spc="55" b="1">
                <a:solidFill>
                  <a:srgbClr val="0B582D"/>
                </a:solidFill>
                <a:latin typeface="Arial"/>
                <a:cs typeface="Arial"/>
              </a:rPr>
              <a:t>comunitaria </a:t>
            </a:r>
            <a:r>
              <a:rPr dirty="0" sz="1300" spc="-35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0B582D"/>
                </a:solidFill>
                <a:latin typeface="Arial"/>
                <a:cs typeface="Arial"/>
              </a:rPr>
              <a:t>proyecto </a:t>
            </a:r>
            <a:r>
              <a:rPr dirty="0" sz="1500" spc="40" b="1">
                <a:solidFill>
                  <a:srgbClr val="0B582D"/>
                </a:solidFill>
                <a:latin typeface="Arial"/>
                <a:cs typeface="Arial"/>
              </a:rPr>
              <a:t>de </a:t>
            </a:r>
            <a:r>
              <a:rPr dirty="0" sz="1500" spc="25" b="1">
                <a:solidFill>
                  <a:srgbClr val="0B582D"/>
                </a:solidFill>
                <a:latin typeface="Arial"/>
                <a:cs typeface="Arial"/>
              </a:rPr>
              <a:t>apoyo </a:t>
            </a:r>
            <a:r>
              <a:rPr dirty="0" sz="1500" spc="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35" b="1">
                <a:solidFill>
                  <a:srgbClr val="0B582D"/>
                </a:solidFill>
                <a:latin typeface="Arial"/>
                <a:cs typeface="Arial"/>
              </a:rPr>
              <a:t>familias</a:t>
            </a:r>
            <a:r>
              <a:rPr dirty="0" sz="12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40" b="1">
                <a:solidFill>
                  <a:srgbClr val="0B582D"/>
                </a:solidFill>
                <a:latin typeface="Arial"/>
                <a:cs typeface="Arial"/>
              </a:rPr>
              <a:t>trabajadoras</a:t>
            </a:r>
            <a:r>
              <a:rPr dirty="0" sz="1200" spc="-2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00" spc="45" b="1">
                <a:solidFill>
                  <a:srgbClr val="0B582D"/>
                </a:solidFill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900" spc="135" b="1">
                <a:solidFill>
                  <a:srgbClr val="0B582D"/>
                </a:solidFill>
                <a:latin typeface="Arial"/>
                <a:cs typeface="Arial"/>
              </a:rPr>
              <a:t>tu</a:t>
            </a:r>
            <a:r>
              <a:rPr dirty="0" sz="1900" spc="-6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55" b="1">
                <a:solidFill>
                  <a:srgbClr val="0B582D"/>
                </a:solidFill>
                <a:latin typeface="Arial"/>
                <a:cs typeface="Arial"/>
              </a:rPr>
              <a:t>comunidad</a:t>
            </a:r>
            <a:r>
              <a:rPr dirty="0" sz="1900" spc="-5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900" spc="-25" b="1">
                <a:solidFill>
                  <a:srgbClr val="0B582D"/>
                </a:solidFill>
                <a:latin typeface="Arial"/>
                <a:cs typeface="Arial"/>
              </a:rPr>
              <a:t>-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</a:pPr>
            <a:r>
              <a:rPr dirty="0" sz="1250" spc="15" b="1">
                <a:solidFill>
                  <a:srgbClr val="0B582D"/>
                </a:solidFill>
                <a:latin typeface="Arial"/>
                <a:cs typeface="Arial"/>
              </a:rPr>
              <a:t>muchos</a:t>
            </a:r>
            <a:r>
              <a:rPr dirty="0" sz="125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50" spc="25" b="1">
                <a:solidFill>
                  <a:srgbClr val="0B582D"/>
                </a:solidFill>
                <a:latin typeface="Arial"/>
                <a:cs typeface="Arial"/>
              </a:rPr>
              <a:t>centros</a:t>
            </a:r>
            <a:r>
              <a:rPr dirty="0" sz="125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50" spc="60" b="1">
                <a:solidFill>
                  <a:srgbClr val="0B582D"/>
                </a:solidFill>
                <a:latin typeface="Arial"/>
                <a:cs typeface="Arial"/>
              </a:rPr>
              <a:t>tienen</a:t>
            </a:r>
            <a:r>
              <a:rPr dirty="0" sz="1250" spc="-4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50" spc="70" b="1">
                <a:solidFill>
                  <a:srgbClr val="0B582D"/>
                </a:solidFill>
                <a:latin typeface="Arial"/>
                <a:cs typeface="Arial"/>
              </a:rPr>
              <a:t>tal </a:t>
            </a:r>
            <a:r>
              <a:rPr dirty="0" sz="1250" spc="-335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250" spc="30" b="1">
                <a:solidFill>
                  <a:srgbClr val="0B582D"/>
                </a:solidFill>
                <a:latin typeface="Arial"/>
                <a:cs typeface="Arial"/>
              </a:rPr>
              <a:t>instalación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5160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60" h="2216150">
                <a:moveTo>
                  <a:pt x="1520952" y="758063"/>
                </a:moveTo>
                <a:lnTo>
                  <a:pt x="1519440" y="710006"/>
                </a:lnTo>
                <a:lnTo>
                  <a:pt x="1515008" y="662749"/>
                </a:lnTo>
                <a:lnTo>
                  <a:pt x="1507680" y="616216"/>
                </a:lnTo>
                <a:lnTo>
                  <a:pt x="1497672" y="571017"/>
                </a:lnTo>
                <a:lnTo>
                  <a:pt x="1484960" y="526719"/>
                </a:lnTo>
                <a:lnTo>
                  <a:pt x="1469656" y="483590"/>
                </a:lnTo>
                <a:lnTo>
                  <a:pt x="1451864" y="441718"/>
                </a:lnTo>
                <a:lnTo>
                  <a:pt x="1431671" y="401167"/>
                </a:lnTo>
                <a:lnTo>
                  <a:pt x="1410779" y="364871"/>
                </a:lnTo>
                <a:lnTo>
                  <a:pt x="1384427" y="324446"/>
                </a:lnTo>
                <a:lnTo>
                  <a:pt x="1357553" y="288442"/>
                </a:lnTo>
                <a:lnTo>
                  <a:pt x="1328635" y="254127"/>
                </a:lnTo>
                <a:lnTo>
                  <a:pt x="1297762" y="221589"/>
                </a:lnTo>
                <a:lnTo>
                  <a:pt x="1265008" y="190919"/>
                </a:lnTo>
                <a:lnTo>
                  <a:pt x="1230490" y="162191"/>
                </a:lnTo>
                <a:lnTo>
                  <a:pt x="1194282" y="135496"/>
                </a:lnTo>
                <a:lnTo>
                  <a:pt x="1156462" y="110934"/>
                </a:lnTo>
                <a:lnTo>
                  <a:pt x="1117142" y="88595"/>
                </a:lnTo>
                <a:lnTo>
                  <a:pt x="1076388" y="68541"/>
                </a:lnTo>
                <a:lnTo>
                  <a:pt x="1034313" y="50888"/>
                </a:lnTo>
                <a:lnTo>
                  <a:pt x="990981" y="35699"/>
                </a:lnTo>
                <a:lnTo>
                  <a:pt x="946505" y="23088"/>
                </a:lnTo>
                <a:lnTo>
                  <a:pt x="900963" y="13119"/>
                </a:lnTo>
                <a:lnTo>
                  <a:pt x="854430" y="5892"/>
                </a:lnTo>
                <a:lnTo>
                  <a:pt x="807021" y="1498"/>
                </a:lnTo>
                <a:lnTo>
                  <a:pt x="758825" y="0"/>
                </a:lnTo>
                <a:lnTo>
                  <a:pt x="710806" y="1498"/>
                </a:lnTo>
                <a:lnTo>
                  <a:pt x="663575" y="5892"/>
                </a:lnTo>
                <a:lnTo>
                  <a:pt x="617245" y="13119"/>
                </a:lnTo>
                <a:lnTo>
                  <a:pt x="571893" y="23088"/>
                </a:lnTo>
                <a:lnTo>
                  <a:pt x="527596" y="35699"/>
                </a:lnTo>
                <a:lnTo>
                  <a:pt x="484454" y="50888"/>
                </a:lnTo>
                <a:lnTo>
                  <a:pt x="442544" y="68541"/>
                </a:lnTo>
                <a:lnTo>
                  <a:pt x="401967" y="88595"/>
                </a:lnTo>
                <a:lnTo>
                  <a:pt x="362813" y="110934"/>
                </a:lnTo>
                <a:lnTo>
                  <a:pt x="325170" y="135496"/>
                </a:lnTo>
                <a:lnTo>
                  <a:pt x="289115" y="162191"/>
                </a:lnTo>
                <a:lnTo>
                  <a:pt x="254749" y="190919"/>
                </a:lnTo>
                <a:lnTo>
                  <a:pt x="222148" y="221589"/>
                </a:lnTo>
                <a:lnTo>
                  <a:pt x="191414" y="254127"/>
                </a:lnTo>
                <a:lnTo>
                  <a:pt x="162623" y="288442"/>
                </a:lnTo>
                <a:lnTo>
                  <a:pt x="135877" y="324446"/>
                </a:lnTo>
                <a:lnTo>
                  <a:pt x="111252" y="362051"/>
                </a:lnTo>
                <a:lnTo>
                  <a:pt x="88849" y="401167"/>
                </a:lnTo>
                <a:lnTo>
                  <a:pt x="68745" y="441718"/>
                </a:lnTo>
                <a:lnTo>
                  <a:pt x="51041" y="483590"/>
                </a:lnTo>
                <a:lnTo>
                  <a:pt x="35814" y="526719"/>
                </a:lnTo>
                <a:lnTo>
                  <a:pt x="23152" y="571017"/>
                </a:lnTo>
                <a:lnTo>
                  <a:pt x="13157" y="616394"/>
                </a:lnTo>
                <a:lnTo>
                  <a:pt x="5905" y="662749"/>
                </a:lnTo>
                <a:lnTo>
                  <a:pt x="1485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40" y="987755"/>
                </a:lnTo>
                <a:lnTo>
                  <a:pt x="50088" y="1030643"/>
                </a:lnTo>
                <a:lnTo>
                  <a:pt x="67475" y="1072311"/>
                </a:lnTo>
                <a:lnTo>
                  <a:pt x="87210" y="1112672"/>
                </a:lnTo>
                <a:lnTo>
                  <a:pt x="109220" y="1151661"/>
                </a:lnTo>
                <a:lnTo>
                  <a:pt x="133413" y="1189177"/>
                </a:lnTo>
                <a:lnTo>
                  <a:pt x="159689" y="1225143"/>
                </a:lnTo>
                <a:lnTo>
                  <a:pt x="187985" y="1259471"/>
                </a:lnTo>
                <a:lnTo>
                  <a:pt x="218211" y="1292072"/>
                </a:lnTo>
                <a:lnTo>
                  <a:pt x="250266" y="1322870"/>
                </a:lnTo>
                <a:lnTo>
                  <a:pt x="284086" y="1351788"/>
                </a:lnTo>
                <a:lnTo>
                  <a:pt x="319557" y="1378724"/>
                </a:lnTo>
                <a:lnTo>
                  <a:pt x="356616" y="1403604"/>
                </a:lnTo>
                <a:lnTo>
                  <a:pt x="395173" y="1426349"/>
                </a:lnTo>
                <a:lnTo>
                  <a:pt x="435140" y="1446872"/>
                </a:lnTo>
                <a:lnTo>
                  <a:pt x="476427" y="1465072"/>
                </a:lnTo>
                <a:lnTo>
                  <a:pt x="518947" y="1480883"/>
                </a:lnTo>
                <a:lnTo>
                  <a:pt x="562622" y="1494218"/>
                </a:lnTo>
                <a:lnTo>
                  <a:pt x="607364" y="1504988"/>
                </a:lnTo>
                <a:lnTo>
                  <a:pt x="653097" y="1513116"/>
                </a:lnTo>
                <a:lnTo>
                  <a:pt x="699706" y="1518500"/>
                </a:lnTo>
                <a:lnTo>
                  <a:pt x="747141" y="1521079"/>
                </a:lnTo>
                <a:lnTo>
                  <a:pt x="747141" y="2125980"/>
                </a:lnTo>
                <a:lnTo>
                  <a:pt x="734225" y="2132507"/>
                </a:lnTo>
                <a:lnTo>
                  <a:pt x="723646" y="2142185"/>
                </a:lnTo>
                <a:lnTo>
                  <a:pt x="716483" y="2154986"/>
                </a:lnTo>
                <a:lnTo>
                  <a:pt x="713867" y="2170938"/>
                </a:lnTo>
                <a:lnTo>
                  <a:pt x="717600" y="2187079"/>
                </a:lnTo>
                <a:lnTo>
                  <a:pt x="727583" y="2201519"/>
                </a:lnTo>
                <a:lnTo>
                  <a:pt x="741934" y="2211908"/>
                </a:lnTo>
                <a:lnTo>
                  <a:pt x="758825" y="2215896"/>
                </a:lnTo>
                <a:lnTo>
                  <a:pt x="778306" y="2211908"/>
                </a:lnTo>
                <a:lnTo>
                  <a:pt x="793572" y="2201519"/>
                </a:lnTo>
                <a:lnTo>
                  <a:pt x="803516" y="2187079"/>
                </a:lnTo>
                <a:lnTo>
                  <a:pt x="807085" y="2170938"/>
                </a:lnTo>
                <a:lnTo>
                  <a:pt x="804710" y="2154986"/>
                </a:lnTo>
                <a:lnTo>
                  <a:pt x="798131" y="2142185"/>
                </a:lnTo>
                <a:lnTo>
                  <a:pt x="788111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49240" y="1773935"/>
            <a:ext cx="1518285" cy="2216150"/>
          </a:xfrm>
          <a:custGeom>
            <a:avLst/>
            <a:gdLst/>
            <a:ahLst/>
            <a:cxnLst/>
            <a:rect l="l" t="t" r="r" b="b"/>
            <a:pathLst>
              <a:path w="1518284" h="2216150">
                <a:moveTo>
                  <a:pt x="1517904" y="758063"/>
                </a:moveTo>
                <a:lnTo>
                  <a:pt x="1516405" y="710006"/>
                </a:lnTo>
                <a:lnTo>
                  <a:pt x="1511960" y="662749"/>
                </a:lnTo>
                <a:lnTo>
                  <a:pt x="1504645" y="616216"/>
                </a:lnTo>
                <a:lnTo>
                  <a:pt x="1494650" y="571017"/>
                </a:lnTo>
                <a:lnTo>
                  <a:pt x="1481937" y="526719"/>
                </a:lnTo>
                <a:lnTo>
                  <a:pt x="1466646" y="483590"/>
                </a:lnTo>
                <a:lnTo>
                  <a:pt x="1448866" y="441718"/>
                </a:lnTo>
                <a:lnTo>
                  <a:pt x="1428686" y="401167"/>
                </a:lnTo>
                <a:lnTo>
                  <a:pt x="1407820" y="364871"/>
                </a:lnTo>
                <a:lnTo>
                  <a:pt x="1381480" y="324446"/>
                </a:lnTo>
                <a:lnTo>
                  <a:pt x="1354632" y="288442"/>
                </a:lnTo>
                <a:lnTo>
                  <a:pt x="1325740" y="254127"/>
                </a:lnTo>
                <a:lnTo>
                  <a:pt x="1294879" y="221589"/>
                </a:lnTo>
                <a:lnTo>
                  <a:pt x="1262164" y="190919"/>
                </a:lnTo>
                <a:lnTo>
                  <a:pt x="1227670" y="162191"/>
                </a:lnTo>
                <a:lnTo>
                  <a:pt x="1191488" y="135496"/>
                </a:lnTo>
                <a:lnTo>
                  <a:pt x="1153706" y="110934"/>
                </a:lnTo>
                <a:lnTo>
                  <a:pt x="1114412" y="88595"/>
                </a:lnTo>
                <a:lnTo>
                  <a:pt x="1073696" y="68541"/>
                </a:lnTo>
                <a:lnTo>
                  <a:pt x="1031659" y="50888"/>
                </a:lnTo>
                <a:lnTo>
                  <a:pt x="988364" y="35699"/>
                </a:lnTo>
                <a:lnTo>
                  <a:pt x="943927" y="23088"/>
                </a:lnTo>
                <a:lnTo>
                  <a:pt x="898423" y="13119"/>
                </a:lnTo>
                <a:lnTo>
                  <a:pt x="851941" y="5892"/>
                </a:lnTo>
                <a:lnTo>
                  <a:pt x="804570" y="1498"/>
                </a:lnTo>
                <a:lnTo>
                  <a:pt x="756412" y="0"/>
                </a:lnTo>
                <a:lnTo>
                  <a:pt x="708444" y="1498"/>
                </a:lnTo>
                <a:lnTo>
                  <a:pt x="661289" y="5892"/>
                </a:lnTo>
                <a:lnTo>
                  <a:pt x="615022" y="13119"/>
                </a:lnTo>
                <a:lnTo>
                  <a:pt x="569760" y="23088"/>
                </a:lnTo>
                <a:lnTo>
                  <a:pt x="525551" y="35699"/>
                </a:lnTo>
                <a:lnTo>
                  <a:pt x="482523" y="50888"/>
                </a:lnTo>
                <a:lnTo>
                  <a:pt x="440728" y="68541"/>
                </a:lnTo>
                <a:lnTo>
                  <a:pt x="400278" y="88595"/>
                </a:lnTo>
                <a:lnTo>
                  <a:pt x="361238" y="110934"/>
                </a:lnTo>
                <a:lnTo>
                  <a:pt x="323723" y="135496"/>
                </a:lnTo>
                <a:lnTo>
                  <a:pt x="287794" y="162191"/>
                </a:lnTo>
                <a:lnTo>
                  <a:pt x="253555" y="190919"/>
                </a:lnTo>
                <a:lnTo>
                  <a:pt x="221081" y="221589"/>
                </a:lnTo>
                <a:lnTo>
                  <a:pt x="190474" y="254127"/>
                </a:lnTo>
                <a:lnTo>
                  <a:pt x="161810" y="288442"/>
                </a:lnTo>
                <a:lnTo>
                  <a:pt x="135178" y="324446"/>
                </a:lnTo>
                <a:lnTo>
                  <a:pt x="110680" y="362051"/>
                </a:lnTo>
                <a:lnTo>
                  <a:pt x="88379" y="401167"/>
                </a:lnTo>
                <a:lnTo>
                  <a:pt x="68376" y="441718"/>
                </a:lnTo>
                <a:lnTo>
                  <a:pt x="50761" y="483590"/>
                </a:lnTo>
                <a:lnTo>
                  <a:pt x="35610" y="526719"/>
                </a:lnTo>
                <a:lnTo>
                  <a:pt x="23025" y="571017"/>
                </a:lnTo>
                <a:lnTo>
                  <a:pt x="13081" y="616394"/>
                </a:lnTo>
                <a:lnTo>
                  <a:pt x="5867" y="662749"/>
                </a:lnTo>
                <a:lnTo>
                  <a:pt x="1473" y="710006"/>
                </a:lnTo>
                <a:lnTo>
                  <a:pt x="0" y="758063"/>
                </a:lnTo>
                <a:lnTo>
                  <a:pt x="1447" y="805764"/>
                </a:lnTo>
                <a:lnTo>
                  <a:pt x="5753" y="852665"/>
                </a:lnTo>
                <a:lnTo>
                  <a:pt x="12827" y="898690"/>
                </a:lnTo>
                <a:lnTo>
                  <a:pt x="22567" y="943749"/>
                </a:lnTo>
                <a:lnTo>
                  <a:pt x="34912" y="987755"/>
                </a:lnTo>
                <a:lnTo>
                  <a:pt x="49758" y="1030643"/>
                </a:lnTo>
                <a:lnTo>
                  <a:pt x="67043" y="1072311"/>
                </a:lnTo>
                <a:lnTo>
                  <a:pt x="86652" y="1112672"/>
                </a:lnTo>
                <a:lnTo>
                  <a:pt x="108508" y="1151661"/>
                </a:lnTo>
                <a:lnTo>
                  <a:pt x="132537" y="1189177"/>
                </a:lnTo>
                <a:lnTo>
                  <a:pt x="158635" y="1225143"/>
                </a:lnTo>
                <a:lnTo>
                  <a:pt x="186740" y="1259471"/>
                </a:lnTo>
                <a:lnTo>
                  <a:pt x="216750" y="1292072"/>
                </a:lnTo>
                <a:lnTo>
                  <a:pt x="248577" y="1322870"/>
                </a:lnTo>
                <a:lnTo>
                  <a:pt x="282155" y="1351788"/>
                </a:lnTo>
                <a:lnTo>
                  <a:pt x="317373" y="1378724"/>
                </a:lnTo>
                <a:lnTo>
                  <a:pt x="354152" y="1403604"/>
                </a:lnTo>
                <a:lnTo>
                  <a:pt x="392417" y="1426349"/>
                </a:lnTo>
                <a:lnTo>
                  <a:pt x="432079" y="1446872"/>
                </a:lnTo>
                <a:lnTo>
                  <a:pt x="473049" y="1465072"/>
                </a:lnTo>
                <a:lnTo>
                  <a:pt x="515239" y="1480883"/>
                </a:lnTo>
                <a:lnTo>
                  <a:pt x="558571" y="1494218"/>
                </a:lnTo>
                <a:lnTo>
                  <a:pt x="602945" y="1504988"/>
                </a:lnTo>
                <a:lnTo>
                  <a:pt x="648296" y="1513116"/>
                </a:lnTo>
                <a:lnTo>
                  <a:pt x="694524" y="1518500"/>
                </a:lnTo>
                <a:lnTo>
                  <a:pt x="741553" y="1521079"/>
                </a:lnTo>
                <a:lnTo>
                  <a:pt x="741553" y="2125980"/>
                </a:lnTo>
                <a:lnTo>
                  <a:pt x="729411" y="2132507"/>
                </a:lnTo>
                <a:lnTo>
                  <a:pt x="720534" y="2142185"/>
                </a:lnTo>
                <a:lnTo>
                  <a:pt x="715073" y="2154986"/>
                </a:lnTo>
                <a:lnTo>
                  <a:pt x="713232" y="2170938"/>
                </a:lnTo>
                <a:lnTo>
                  <a:pt x="716699" y="2187079"/>
                </a:lnTo>
                <a:lnTo>
                  <a:pt x="726097" y="2201519"/>
                </a:lnTo>
                <a:lnTo>
                  <a:pt x="739851" y="2211908"/>
                </a:lnTo>
                <a:lnTo>
                  <a:pt x="756412" y="2215896"/>
                </a:lnTo>
                <a:lnTo>
                  <a:pt x="775195" y="2211908"/>
                </a:lnTo>
                <a:lnTo>
                  <a:pt x="790536" y="2201519"/>
                </a:lnTo>
                <a:lnTo>
                  <a:pt x="800874" y="2187079"/>
                </a:lnTo>
                <a:lnTo>
                  <a:pt x="804672" y="2170938"/>
                </a:lnTo>
                <a:lnTo>
                  <a:pt x="802297" y="2154986"/>
                </a:lnTo>
                <a:lnTo>
                  <a:pt x="795705" y="2142185"/>
                </a:lnTo>
                <a:lnTo>
                  <a:pt x="785698" y="2132507"/>
                </a:lnTo>
                <a:lnTo>
                  <a:pt x="773049" y="2125980"/>
                </a:lnTo>
                <a:lnTo>
                  <a:pt x="773049" y="1521079"/>
                </a:lnTo>
                <a:lnTo>
                  <a:pt x="820254" y="1518500"/>
                </a:lnTo>
                <a:lnTo>
                  <a:pt x="866673" y="1513116"/>
                </a:lnTo>
                <a:lnTo>
                  <a:pt x="912202" y="1504988"/>
                </a:lnTo>
                <a:lnTo>
                  <a:pt x="956779" y="1494218"/>
                </a:lnTo>
                <a:lnTo>
                  <a:pt x="1000290" y="1480883"/>
                </a:lnTo>
                <a:lnTo>
                  <a:pt x="1042657" y="1465072"/>
                </a:lnTo>
                <a:lnTo>
                  <a:pt x="1083805" y="1446872"/>
                </a:lnTo>
                <a:lnTo>
                  <a:pt x="1123645" y="1426349"/>
                </a:lnTo>
                <a:lnTo>
                  <a:pt x="1162075" y="1403604"/>
                </a:lnTo>
                <a:lnTo>
                  <a:pt x="1199032" y="1378724"/>
                </a:lnTo>
                <a:lnTo>
                  <a:pt x="1234414" y="1351788"/>
                </a:lnTo>
                <a:lnTo>
                  <a:pt x="1268133" y="1322870"/>
                </a:lnTo>
                <a:lnTo>
                  <a:pt x="1300111" y="1292072"/>
                </a:lnTo>
                <a:lnTo>
                  <a:pt x="1330261" y="1259471"/>
                </a:lnTo>
                <a:lnTo>
                  <a:pt x="1358493" y="1225143"/>
                </a:lnTo>
                <a:lnTo>
                  <a:pt x="1384719" y="1189177"/>
                </a:lnTo>
                <a:lnTo>
                  <a:pt x="1408049" y="1152906"/>
                </a:lnTo>
                <a:lnTo>
                  <a:pt x="1408861" y="1151661"/>
                </a:lnTo>
                <a:lnTo>
                  <a:pt x="1430820" y="1112672"/>
                </a:lnTo>
                <a:lnTo>
                  <a:pt x="1450530" y="1072311"/>
                </a:lnTo>
                <a:lnTo>
                  <a:pt x="1467878" y="1030643"/>
                </a:lnTo>
                <a:lnTo>
                  <a:pt x="1482801" y="987755"/>
                </a:lnTo>
                <a:lnTo>
                  <a:pt x="1495209" y="943749"/>
                </a:lnTo>
                <a:lnTo>
                  <a:pt x="1505000" y="898690"/>
                </a:lnTo>
                <a:lnTo>
                  <a:pt x="1512112" y="852665"/>
                </a:lnTo>
                <a:lnTo>
                  <a:pt x="1516430" y="805764"/>
                </a:lnTo>
                <a:lnTo>
                  <a:pt x="1517904" y="758063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021080" y="1773935"/>
            <a:ext cx="1521460" cy="2216150"/>
            <a:chOff x="1021080" y="1773935"/>
            <a:chExt cx="1521460" cy="2216150"/>
          </a:xfrm>
        </p:grpSpPr>
        <p:sp>
          <p:nvSpPr>
            <p:cNvPr id="5" name="object 5"/>
            <p:cNvSpPr/>
            <p:nvPr/>
          </p:nvSpPr>
          <p:spPr>
            <a:xfrm>
              <a:off x="1021080" y="1773935"/>
              <a:ext cx="1521460" cy="2216150"/>
            </a:xfrm>
            <a:custGeom>
              <a:avLst/>
              <a:gdLst/>
              <a:ahLst/>
              <a:cxnLst/>
              <a:rect l="l" t="t" r="r" b="b"/>
              <a:pathLst>
                <a:path w="1521460" h="2216150">
                  <a:moveTo>
                    <a:pt x="1520952" y="758063"/>
                  </a:moveTo>
                  <a:lnTo>
                    <a:pt x="1519453" y="710006"/>
                  </a:lnTo>
                  <a:lnTo>
                    <a:pt x="1515033" y="662749"/>
                  </a:lnTo>
                  <a:lnTo>
                    <a:pt x="1507744" y="616216"/>
                  </a:lnTo>
                  <a:lnTo>
                    <a:pt x="1497787" y="571017"/>
                  </a:lnTo>
                  <a:lnTo>
                    <a:pt x="1485125" y="526719"/>
                  </a:lnTo>
                  <a:lnTo>
                    <a:pt x="1469898" y="483590"/>
                  </a:lnTo>
                  <a:lnTo>
                    <a:pt x="1452194" y="441718"/>
                  </a:lnTo>
                  <a:lnTo>
                    <a:pt x="1432090" y="401167"/>
                  </a:lnTo>
                  <a:lnTo>
                    <a:pt x="1411300" y="364871"/>
                  </a:lnTo>
                  <a:lnTo>
                    <a:pt x="1409687" y="362051"/>
                  </a:lnTo>
                  <a:lnTo>
                    <a:pt x="1385062" y="324446"/>
                  </a:lnTo>
                  <a:lnTo>
                    <a:pt x="1358315" y="288442"/>
                  </a:lnTo>
                  <a:lnTo>
                    <a:pt x="1329524" y="254127"/>
                  </a:lnTo>
                  <a:lnTo>
                    <a:pt x="1298790" y="221589"/>
                  </a:lnTo>
                  <a:lnTo>
                    <a:pt x="1266190" y="190919"/>
                  </a:lnTo>
                  <a:lnTo>
                    <a:pt x="1231823" y="162191"/>
                  </a:lnTo>
                  <a:lnTo>
                    <a:pt x="1195768" y="135496"/>
                  </a:lnTo>
                  <a:lnTo>
                    <a:pt x="1158125" y="110934"/>
                  </a:lnTo>
                  <a:lnTo>
                    <a:pt x="1118971" y="88595"/>
                  </a:lnTo>
                  <a:lnTo>
                    <a:pt x="1078395" y="68541"/>
                  </a:lnTo>
                  <a:lnTo>
                    <a:pt x="1036485" y="50888"/>
                  </a:lnTo>
                  <a:lnTo>
                    <a:pt x="993343" y="35699"/>
                  </a:lnTo>
                  <a:lnTo>
                    <a:pt x="949045" y="23088"/>
                  </a:lnTo>
                  <a:lnTo>
                    <a:pt x="903693" y="13119"/>
                  </a:lnTo>
                  <a:lnTo>
                    <a:pt x="857364" y="5892"/>
                  </a:lnTo>
                  <a:lnTo>
                    <a:pt x="810133" y="1498"/>
                  </a:lnTo>
                  <a:lnTo>
                    <a:pt x="762127" y="0"/>
                  </a:lnTo>
                  <a:lnTo>
                    <a:pt x="714082" y="1498"/>
                  </a:lnTo>
                  <a:lnTo>
                    <a:pt x="666826" y="5892"/>
                  </a:lnTo>
                  <a:lnTo>
                    <a:pt x="620433" y="13119"/>
                  </a:lnTo>
                  <a:lnTo>
                    <a:pt x="574979" y="23088"/>
                  </a:lnTo>
                  <a:lnTo>
                    <a:pt x="530580" y="35699"/>
                  </a:lnTo>
                  <a:lnTo>
                    <a:pt x="487299" y="50888"/>
                  </a:lnTo>
                  <a:lnTo>
                    <a:pt x="445262" y="68541"/>
                  </a:lnTo>
                  <a:lnTo>
                    <a:pt x="404533" y="88595"/>
                  </a:lnTo>
                  <a:lnTo>
                    <a:pt x="365201" y="110934"/>
                  </a:lnTo>
                  <a:lnTo>
                    <a:pt x="327380" y="135496"/>
                  </a:lnTo>
                  <a:lnTo>
                    <a:pt x="291147" y="162191"/>
                  </a:lnTo>
                  <a:lnTo>
                    <a:pt x="256590" y="190919"/>
                  </a:lnTo>
                  <a:lnTo>
                    <a:pt x="223799" y="221589"/>
                  </a:lnTo>
                  <a:lnTo>
                    <a:pt x="192874" y="254127"/>
                  </a:lnTo>
                  <a:lnTo>
                    <a:pt x="163893" y="288442"/>
                  </a:lnTo>
                  <a:lnTo>
                    <a:pt x="136969" y="324446"/>
                  </a:lnTo>
                  <a:lnTo>
                    <a:pt x="112166" y="362051"/>
                  </a:lnTo>
                  <a:lnTo>
                    <a:pt x="89598" y="401167"/>
                  </a:lnTo>
                  <a:lnTo>
                    <a:pt x="69342" y="441718"/>
                  </a:lnTo>
                  <a:lnTo>
                    <a:pt x="51485" y="483590"/>
                  </a:lnTo>
                  <a:lnTo>
                    <a:pt x="36131" y="526719"/>
                  </a:lnTo>
                  <a:lnTo>
                    <a:pt x="23368" y="571017"/>
                  </a:lnTo>
                  <a:lnTo>
                    <a:pt x="13271" y="616394"/>
                  </a:lnTo>
                  <a:lnTo>
                    <a:pt x="5956" y="662749"/>
                  </a:lnTo>
                  <a:lnTo>
                    <a:pt x="1498" y="710006"/>
                  </a:lnTo>
                  <a:lnTo>
                    <a:pt x="0" y="758063"/>
                  </a:lnTo>
                  <a:lnTo>
                    <a:pt x="1460" y="805764"/>
                  </a:lnTo>
                  <a:lnTo>
                    <a:pt x="5791" y="852665"/>
                  </a:lnTo>
                  <a:lnTo>
                    <a:pt x="12903" y="898690"/>
                  </a:lnTo>
                  <a:lnTo>
                    <a:pt x="22707" y="943749"/>
                  </a:lnTo>
                  <a:lnTo>
                    <a:pt x="35128" y="987755"/>
                  </a:lnTo>
                  <a:lnTo>
                    <a:pt x="50063" y="1030643"/>
                  </a:lnTo>
                  <a:lnTo>
                    <a:pt x="67437" y="1072311"/>
                  </a:lnTo>
                  <a:lnTo>
                    <a:pt x="87160" y="1112672"/>
                  </a:lnTo>
                  <a:lnTo>
                    <a:pt x="109156" y="1151661"/>
                  </a:lnTo>
                  <a:lnTo>
                    <a:pt x="133311" y="1189177"/>
                  </a:lnTo>
                  <a:lnTo>
                    <a:pt x="159575" y="1225143"/>
                  </a:lnTo>
                  <a:lnTo>
                    <a:pt x="187833" y="1259471"/>
                  </a:lnTo>
                  <a:lnTo>
                    <a:pt x="218008" y="1292072"/>
                  </a:lnTo>
                  <a:lnTo>
                    <a:pt x="250012" y="1322870"/>
                  </a:lnTo>
                  <a:lnTo>
                    <a:pt x="283768" y="1351788"/>
                  </a:lnTo>
                  <a:lnTo>
                    <a:pt x="319176" y="1378724"/>
                  </a:lnTo>
                  <a:lnTo>
                    <a:pt x="356158" y="1403604"/>
                  </a:lnTo>
                  <a:lnTo>
                    <a:pt x="394627" y="1426349"/>
                  </a:lnTo>
                  <a:lnTo>
                    <a:pt x="434492" y="1446872"/>
                  </a:lnTo>
                  <a:lnTo>
                    <a:pt x="475678" y="1465072"/>
                  </a:lnTo>
                  <a:lnTo>
                    <a:pt x="518083" y="1480883"/>
                  </a:lnTo>
                  <a:lnTo>
                    <a:pt x="561632" y="1494218"/>
                  </a:lnTo>
                  <a:lnTo>
                    <a:pt x="606221" y="1504988"/>
                  </a:lnTo>
                  <a:lnTo>
                    <a:pt x="651789" y="1513116"/>
                  </a:lnTo>
                  <a:lnTo>
                    <a:pt x="698246" y="1518500"/>
                  </a:lnTo>
                  <a:lnTo>
                    <a:pt x="745490" y="1521079"/>
                  </a:lnTo>
                  <a:lnTo>
                    <a:pt x="745490" y="2125980"/>
                  </a:lnTo>
                  <a:lnTo>
                    <a:pt x="733526" y="2132507"/>
                  </a:lnTo>
                  <a:lnTo>
                    <a:pt x="723430" y="2142185"/>
                  </a:lnTo>
                  <a:lnTo>
                    <a:pt x="716457" y="2154986"/>
                  </a:lnTo>
                  <a:lnTo>
                    <a:pt x="713867" y="2170938"/>
                  </a:lnTo>
                  <a:lnTo>
                    <a:pt x="717423" y="2187079"/>
                  </a:lnTo>
                  <a:lnTo>
                    <a:pt x="727367" y="2201519"/>
                  </a:lnTo>
                  <a:lnTo>
                    <a:pt x="742632" y="2211908"/>
                  </a:lnTo>
                  <a:lnTo>
                    <a:pt x="762127" y="2215896"/>
                  </a:lnTo>
                  <a:lnTo>
                    <a:pt x="779703" y="2211908"/>
                  </a:lnTo>
                  <a:lnTo>
                    <a:pt x="793978" y="2201519"/>
                  </a:lnTo>
                  <a:lnTo>
                    <a:pt x="803567" y="2187079"/>
                  </a:lnTo>
                  <a:lnTo>
                    <a:pt x="807085" y="2170938"/>
                  </a:lnTo>
                  <a:lnTo>
                    <a:pt x="804481" y="2154986"/>
                  </a:lnTo>
                  <a:lnTo>
                    <a:pt x="797509" y="2142185"/>
                  </a:lnTo>
                  <a:lnTo>
                    <a:pt x="787412" y="2132507"/>
                  </a:lnTo>
                  <a:lnTo>
                    <a:pt x="775462" y="2125980"/>
                  </a:lnTo>
                  <a:lnTo>
                    <a:pt x="775462" y="1521079"/>
                  </a:lnTo>
                  <a:lnTo>
                    <a:pt x="822693" y="1518500"/>
                  </a:lnTo>
                  <a:lnTo>
                    <a:pt x="869149" y="1513116"/>
                  </a:lnTo>
                  <a:lnTo>
                    <a:pt x="914717" y="1504988"/>
                  </a:lnTo>
                  <a:lnTo>
                    <a:pt x="959307" y="1494218"/>
                  </a:lnTo>
                  <a:lnTo>
                    <a:pt x="1002855" y="1480883"/>
                  </a:lnTo>
                  <a:lnTo>
                    <a:pt x="1045260" y="1465072"/>
                  </a:lnTo>
                  <a:lnTo>
                    <a:pt x="1086446" y="1446872"/>
                  </a:lnTo>
                  <a:lnTo>
                    <a:pt x="1126312" y="1426349"/>
                  </a:lnTo>
                  <a:lnTo>
                    <a:pt x="1164780" y="1403604"/>
                  </a:lnTo>
                  <a:lnTo>
                    <a:pt x="1201762" y="1378724"/>
                  </a:lnTo>
                  <a:lnTo>
                    <a:pt x="1237170" y="1351788"/>
                  </a:lnTo>
                  <a:lnTo>
                    <a:pt x="1270927" y="1322870"/>
                  </a:lnTo>
                  <a:lnTo>
                    <a:pt x="1302931" y="1292072"/>
                  </a:lnTo>
                  <a:lnTo>
                    <a:pt x="1333106" y="1259471"/>
                  </a:lnTo>
                  <a:lnTo>
                    <a:pt x="1361363" y="1225143"/>
                  </a:lnTo>
                  <a:lnTo>
                    <a:pt x="1387627" y="1189177"/>
                  </a:lnTo>
                  <a:lnTo>
                    <a:pt x="1410982" y="1152906"/>
                  </a:lnTo>
                  <a:lnTo>
                    <a:pt x="1433779" y="1112672"/>
                  </a:lnTo>
                  <a:lnTo>
                    <a:pt x="1453502" y="1072311"/>
                  </a:lnTo>
                  <a:lnTo>
                    <a:pt x="1470875" y="1030643"/>
                  </a:lnTo>
                  <a:lnTo>
                    <a:pt x="1485811" y="987755"/>
                  </a:lnTo>
                  <a:lnTo>
                    <a:pt x="1498231" y="943749"/>
                  </a:lnTo>
                  <a:lnTo>
                    <a:pt x="1508036" y="898690"/>
                  </a:lnTo>
                  <a:lnTo>
                    <a:pt x="1515148" y="852665"/>
                  </a:lnTo>
                  <a:lnTo>
                    <a:pt x="1519478" y="805764"/>
                  </a:lnTo>
                  <a:lnTo>
                    <a:pt x="1520952" y="758063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56004" y="2458211"/>
              <a:ext cx="363220" cy="219710"/>
            </a:xfrm>
            <a:custGeom>
              <a:avLst/>
              <a:gdLst/>
              <a:ahLst/>
              <a:cxnLst/>
              <a:rect l="l" t="t" r="r" b="b"/>
              <a:pathLst>
                <a:path w="363219" h="219710">
                  <a:moveTo>
                    <a:pt x="308609" y="165100"/>
                  </a:moveTo>
                  <a:lnTo>
                    <a:pt x="296798" y="174751"/>
                  </a:lnTo>
                  <a:lnTo>
                    <a:pt x="282956" y="184403"/>
                  </a:lnTo>
                  <a:lnTo>
                    <a:pt x="244728" y="205232"/>
                  </a:lnTo>
                  <a:lnTo>
                    <a:pt x="200278" y="217932"/>
                  </a:lnTo>
                  <a:lnTo>
                    <a:pt x="181356" y="219455"/>
                  </a:lnTo>
                  <a:lnTo>
                    <a:pt x="172720" y="219455"/>
                  </a:lnTo>
                  <a:lnTo>
                    <a:pt x="164465" y="218439"/>
                  </a:lnTo>
                  <a:lnTo>
                    <a:pt x="156337" y="217424"/>
                  </a:lnTo>
                  <a:lnTo>
                    <a:pt x="148209" y="215391"/>
                  </a:lnTo>
                  <a:lnTo>
                    <a:pt x="139953" y="213360"/>
                  </a:lnTo>
                  <a:lnTo>
                    <a:pt x="131826" y="210820"/>
                  </a:lnTo>
                  <a:lnTo>
                    <a:pt x="124206" y="208279"/>
                  </a:lnTo>
                  <a:lnTo>
                    <a:pt x="116459" y="205232"/>
                  </a:lnTo>
                  <a:lnTo>
                    <a:pt x="109347" y="201675"/>
                  </a:lnTo>
                  <a:lnTo>
                    <a:pt x="101600" y="198120"/>
                  </a:lnTo>
                  <a:lnTo>
                    <a:pt x="87884" y="189991"/>
                  </a:lnTo>
                  <a:lnTo>
                    <a:pt x="74548" y="181355"/>
                  </a:lnTo>
                  <a:lnTo>
                    <a:pt x="62357" y="171703"/>
                  </a:lnTo>
                  <a:lnTo>
                    <a:pt x="50546" y="162560"/>
                  </a:lnTo>
                  <a:lnTo>
                    <a:pt x="21971" y="135127"/>
                  </a:lnTo>
                  <a:lnTo>
                    <a:pt x="0" y="109727"/>
                  </a:lnTo>
                  <a:lnTo>
                    <a:pt x="30099" y="75691"/>
                  </a:lnTo>
                  <a:lnTo>
                    <a:pt x="62357" y="47751"/>
                  </a:lnTo>
                  <a:lnTo>
                    <a:pt x="101600" y="21336"/>
                  </a:lnTo>
                  <a:lnTo>
                    <a:pt x="109347" y="17779"/>
                  </a:lnTo>
                  <a:lnTo>
                    <a:pt x="116459" y="14224"/>
                  </a:lnTo>
                  <a:lnTo>
                    <a:pt x="124206" y="11175"/>
                  </a:lnTo>
                  <a:lnTo>
                    <a:pt x="131826" y="8636"/>
                  </a:lnTo>
                  <a:lnTo>
                    <a:pt x="139953" y="6096"/>
                  </a:lnTo>
                  <a:lnTo>
                    <a:pt x="148209" y="4063"/>
                  </a:lnTo>
                  <a:lnTo>
                    <a:pt x="156337" y="2032"/>
                  </a:lnTo>
                  <a:lnTo>
                    <a:pt x="164465" y="1015"/>
                  </a:lnTo>
                  <a:lnTo>
                    <a:pt x="172720" y="0"/>
                  </a:lnTo>
                  <a:lnTo>
                    <a:pt x="181356" y="0"/>
                  </a:lnTo>
                  <a:lnTo>
                    <a:pt x="227329" y="7620"/>
                  </a:lnTo>
                  <a:lnTo>
                    <a:pt x="268732" y="25908"/>
                  </a:lnTo>
                  <a:lnTo>
                    <a:pt x="308609" y="54355"/>
                  </a:lnTo>
                  <a:lnTo>
                    <a:pt x="343281" y="87375"/>
                  </a:lnTo>
                  <a:lnTo>
                    <a:pt x="362712" y="109727"/>
                  </a:lnTo>
                  <a:lnTo>
                    <a:pt x="336169" y="139700"/>
                  </a:lnTo>
                  <a:lnTo>
                    <a:pt x="308609" y="1651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0" y="2474975"/>
              <a:ext cx="182880" cy="18592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726179" y="2382011"/>
            <a:ext cx="396240" cy="304800"/>
          </a:xfrm>
          <a:custGeom>
            <a:avLst/>
            <a:gdLst/>
            <a:ahLst/>
            <a:cxnLst/>
            <a:rect l="l" t="t" r="r" b="b"/>
            <a:pathLst>
              <a:path w="396239" h="304800">
                <a:moveTo>
                  <a:pt x="396240" y="167766"/>
                </a:moveTo>
                <a:lnTo>
                  <a:pt x="392175" y="170307"/>
                </a:lnTo>
                <a:lnTo>
                  <a:pt x="388112" y="171830"/>
                </a:lnTo>
                <a:lnTo>
                  <a:pt x="383413" y="172847"/>
                </a:lnTo>
                <a:lnTo>
                  <a:pt x="378841" y="172847"/>
                </a:lnTo>
                <a:lnTo>
                  <a:pt x="374269" y="171830"/>
                </a:lnTo>
                <a:lnTo>
                  <a:pt x="370205" y="170307"/>
                </a:lnTo>
                <a:lnTo>
                  <a:pt x="366649" y="168275"/>
                </a:lnTo>
                <a:lnTo>
                  <a:pt x="363600" y="165735"/>
                </a:lnTo>
                <a:lnTo>
                  <a:pt x="361442" y="162687"/>
                </a:lnTo>
                <a:lnTo>
                  <a:pt x="359918" y="159003"/>
                </a:lnTo>
                <a:lnTo>
                  <a:pt x="359918" y="155448"/>
                </a:lnTo>
                <a:lnTo>
                  <a:pt x="370205" y="142621"/>
                </a:lnTo>
                <a:lnTo>
                  <a:pt x="372237" y="142112"/>
                </a:lnTo>
                <a:lnTo>
                  <a:pt x="373761" y="142112"/>
                </a:lnTo>
                <a:lnTo>
                  <a:pt x="379349" y="148336"/>
                </a:lnTo>
                <a:lnTo>
                  <a:pt x="378841" y="151384"/>
                </a:lnTo>
                <a:lnTo>
                  <a:pt x="377825" y="154432"/>
                </a:lnTo>
                <a:lnTo>
                  <a:pt x="376300" y="156972"/>
                </a:lnTo>
                <a:lnTo>
                  <a:pt x="373761" y="159512"/>
                </a:lnTo>
                <a:lnTo>
                  <a:pt x="369697" y="161671"/>
                </a:lnTo>
                <a:lnTo>
                  <a:pt x="365633" y="163195"/>
                </a:lnTo>
                <a:lnTo>
                  <a:pt x="360934" y="163702"/>
                </a:lnTo>
                <a:lnTo>
                  <a:pt x="356362" y="163702"/>
                </a:lnTo>
                <a:lnTo>
                  <a:pt x="353822" y="163702"/>
                </a:lnTo>
                <a:lnTo>
                  <a:pt x="351790" y="163195"/>
                </a:lnTo>
                <a:lnTo>
                  <a:pt x="346710" y="153924"/>
                </a:lnTo>
                <a:lnTo>
                  <a:pt x="346202" y="147320"/>
                </a:lnTo>
                <a:lnTo>
                  <a:pt x="345694" y="140588"/>
                </a:lnTo>
                <a:lnTo>
                  <a:pt x="344678" y="133985"/>
                </a:lnTo>
                <a:lnTo>
                  <a:pt x="330327" y="96647"/>
                </a:lnTo>
                <a:lnTo>
                  <a:pt x="322707" y="85471"/>
                </a:lnTo>
                <a:lnTo>
                  <a:pt x="318643" y="79755"/>
                </a:lnTo>
                <a:lnTo>
                  <a:pt x="314071" y="74675"/>
                </a:lnTo>
                <a:lnTo>
                  <a:pt x="309372" y="69596"/>
                </a:lnTo>
                <a:lnTo>
                  <a:pt x="304292" y="65024"/>
                </a:lnTo>
                <a:lnTo>
                  <a:pt x="299212" y="60325"/>
                </a:lnTo>
                <a:lnTo>
                  <a:pt x="293624" y="55752"/>
                </a:lnTo>
                <a:lnTo>
                  <a:pt x="287528" y="51688"/>
                </a:lnTo>
                <a:lnTo>
                  <a:pt x="281305" y="47498"/>
                </a:lnTo>
                <a:lnTo>
                  <a:pt x="275209" y="43941"/>
                </a:lnTo>
                <a:lnTo>
                  <a:pt x="268605" y="40386"/>
                </a:lnTo>
                <a:lnTo>
                  <a:pt x="261874" y="37337"/>
                </a:lnTo>
                <a:lnTo>
                  <a:pt x="255270" y="34289"/>
                </a:lnTo>
                <a:lnTo>
                  <a:pt x="248158" y="31750"/>
                </a:lnTo>
                <a:lnTo>
                  <a:pt x="241046" y="29210"/>
                </a:lnTo>
                <a:lnTo>
                  <a:pt x="233299" y="27050"/>
                </a:lnTo>
                <a:lnTo>
                  <a:pt x="194056" y="21462"/>
                </a:lnTo>
                <a:lnTo>
                  <a:pt x="185800" y="21462"/>
                </a:lnTo>
                <a:lnTo>
                  <a:pt x="174625" y="21462"/>
                </a:lnTo>
                <a:lnTo>
                  <a:pt x="163449" y="22478"/>
                </a:lnTo>
                <a:lnTo>
                  <a:pt x="152146" y="24002"/>
                </a:lnTo>
                <a:lnTo>
                  <a:pt x="141478" y="26542"/>
                </a:lnTo>
                <a:lnTo>
                  <a:pt x="138430" y="21971"/>
                </a:lnTo>
                <a:lnTo>
                  <a:pt x="135255" y="18414"/>
                </a:lnTo>
                <a:lnTo>
                  <a:pt x="131699" y="14859"/>
                </a:lnTo>
                <a:lnTo>
                  <a:pt x="128650" y="11811"/>
                </a:lnTo>
                <a:lnTo>
                  <a:pt x="105156" y="1015"/>
                </a:lnTo>
                <a:lnTo>
                  <a:pt x="101092" y="0"/>
                </a:lnTo>
                <a:lnTo>
                  <a:pt x="99060" y="4063"/>
                </a:lnTo>
                <a:lnTo>
                  <a:pt x="97028" y="8127"/>
                </a:lnTo>
                <a:lnTo>
                  <a:pt x="94996" y="14350"/>
                </a:lnTo>
                <a:lnTo>
                  <a:pt x="92964" y="20954"/>
                </a:lnTo>
                <a:lnTo>
                  <a:pt x="91948" y="29210"/>
                </a:lnTo>
                <a:lnTo>
                  <a:pt x="91440" y="37337"/>
                </a:lnTo>
                <a:lnTo>
                  <a:pt x="91440" y="41910"/>
                </a:lnTo>
                <a:lnTo>
                  <a:pt x="92456" y="46609"/>
                </a:lnTo>
                <a:lnTo>
                  <a:pt x="59182" y="75691"/>
                </a:lnTo>
                <a:lnTo>
                  <a:pt x="35687" y="109982"/>
                </a:lnTo>
                <a:lnTo>
                  <a:pt x="30607" y="121665"/>
                </a:lnTo>
                <a:lnTo>
                  <a:pt x="11684" y="121665"/>
                </a:lnTo>
                <a:lnTo>
                  <a:pt x="9652" y="122174"/>
                </a:lnTo>
                <a:lnTo>
                  <a:pt x="7112" y="122809"/>
                </a:lnTo>
                <a:lnTo>
                  <a:pt x="5080" y="123698"/>
                </a:lnTo>
                <a:lnTo>
                  <a:pt x="3556" y="125349"/>
                </a:lnTo>
                <a:lnTo>
                  <a:pt x="2032" y="126873"/>
                </a:lnTo>
                <a:lnTo>
                  <a:pt x="1016" y="128904"/>
                </a:lnTo>
                <a:lnTo>
                  <a:pt x="508" y="131445"/>
                </a:lnTo>
                <a:lnTo>
                  <a:pt x="0" y="133476"/>
                </a:lnTo>
                <a:lnTo>
                  <a:pt x="0" y="180593"/>
                </a:lnTo>
                <a:lnTo>
                  <a:pt x="508" y="183134"/>
                </a:lnTo>
                <a:lnTo>
                  <a:pt x="1016" y="185165"/>
                </a:lnTo>
                <a:lnTo>
                  <a:pt x="2032" y="187198"/>
                </a:lnTo>
                <a:lnTo>
                  <a:pt x="3556" y="188722"/>
                </a:lnTo>
                <a:lnTo>
                  <a:pt x="5080" y="190246"/>
                </a:lnTo>
                <a:lnTo>
                  <a:pt x="7112" y="191262"/>
                </a:lnTo>
                <a:lnTo>
                  <a:pt x="9652" y="192277"/>
                </a:lnTo>
                <a:lnTo>
                  <a:pt x="11684" y="192277"/>
                </a:lnTo>
                <a:lnTo>
                  <a:pt x="31623" y="192277"/>
                </a:lnTo>
                <a:lnTo>
                  <a:pt x="33147" y="196341"/>
                </a:lnTo>
                <a:lnTo>
                  <a:pt x="35179" y="201040"/>
                </a:lnTo>
                <a:lnTo>
                  <a:pt x="62357" y="233679"/>
                </a:lnTo>
                <a:lnTo>
                  <a:pt x="92456" y="252602"/>
                </a:lnTo>
                <a:lnTo>
                  <a:pt x="92456" y="304800"/>
                </a:lnTo>
                <a:lnTo>
                  <a:pt x="106680" y="304800"/>
                </a:lnTo>
                <a:lnTo>
                  <a:pt x="132207" y="270001"/>
                </a:lnTo>
                <a:lnTo>
                  <a:pt x="145034" y="273558"/>
                </a:lnTo>
                <a:lnTo>
                  <a:pt x="158242" y="275716"/>
                </a:lnTo>
                <a:lnTo>
                  <a:pt x="172085" y="277240"/>
                </a:lnTo>
                <a:lnTo>
                  <a:pt x="185800" y="277749"/>
                </a:lnTo>
                <a:lnTo>
                  <a:pt x="199644" y="277240"/>
                </a:lnTo>
                <a:lnTo>
                  <a:pt x="213487" y="275716"/>
                </a:lnTo>
                <a:lnTo>
                  <a:pt x="226695" y="273558"/>
                </a:lnTo>
                <a:lnTo>
                  <a:pt x="239522" y="270001"/>
                </a:lnTo>
                <a:lnTo>
                  <a:pt x="264033" y="304800"/>
                </a:lnTo>
                <a:lnTo>
                  <a:pt x="279781" y="304800"/>
                </a:lnTo>
                <a:lnTo>
                  <a:pt x="279781" y="252602"/>
                </a:lnTo>
                <a:lnTo>
                  <a:pt x="316611" y="229108"/>
                </a:lnTo>
                <a:lnTo>
                  <a:pt x="339598" y="194310"/>
                </a:lnTo>
                <a:lnTo>
                  <a:pt x="346202" y="166242"/>
                </a:lnTo>
                <a:lnTo>
                  <a:pt x="346202" y="159512"/>
                </a:lnTo>
              </a:path>
              <a:path w="396239" h="304800">
                <a:moveTo>
                  <a:pt x="77724" y="140208"/>
                </a:moveTo>
                <a:lnTo>
                  <a:pt x="74803" y="139700"/>
                </a:lnTo>
                <a:lnTo>
                  <a:pt x="72390" y="139191"/>
                </a:lnTo>
                <a:lnTo>
                  <a:pt x="64008" y="126491"/>
                </a:lnTo>
                <a:lnTo>
                  <a:pt x="64516" y="123571"/>
                </a:lnTo>
                <a:lnTo>
                  <a:pt x="65024" y="121158"/>
                </a:lnTo>
                <a:lnTo>
                  <a:pt x="66421" y="119125"/>
                </a:lnTo>
                <a:lnTo>
                  <a:pt x="67945" y="116712"/>
                </a:lnTo>
                <a:lnTo>
                  <a:pt x="69850" y="115188"/>
                </a:lnTo>
                <a:lnTo>
                  <a:pt x="72390" y="114300"/>
                </a:lnTo>
                <a:lnTo>
                  <a:pt x="74803" y="113284"/>
                </a:lnTo>
                <a:lnTo>
                  <a:pt x="77724" y="112775"/>
                </a:lnTo>
                <a:lnTo>
                  <a:pt x="80137" y="113284"/>
                </a:lnTo>
                <a:lnTo>
                  <a:pt x="83058" y="114300"/>
                </a:lnTo>
                <a:lnTo>
                  <a:pt x="91440" y="126491"/>
                </a:lnTo>
                <a:lnTo>
                  <a:pt x="90932" y="129412"/>
                </a:lnTo>
                <a:lnTo>
                  <a:pt x="89916" y="131825"/>
                </a:lnTo>
                <a:lnTo>
                  <a:pt x="89027" y="134365"/>
                </a:lnTo>
                <a:lnTo>
                  <a:pt x="87503" y="136271"/>
                </a:lnTo>
                <a:lnTo>
                  <a:pt x="85090" y="137795"/>
                </a:lnTo>
                <a:lnTo>
                  <a:pt x="83058" y="139191"/>
                </a:lnTo>
                <a:lnTo>
                  <a:pt x="80137" y="139700"/>
                </a:lnTo>
                <a:lnTo>
                  <a:pt x="77724" y="140208"/>
                </a:lnTo>
              </a:path>
              <a:path w="396239" h="304800">
                <a:moveTo>
                  <a:pt x="219456" y="67055"/>
                </a:moveTo>
                <a:lnTo>
                  <a:pt x="215392" y="64008"/>
                </a:lnTo>
                <a:lnTo>
                  <a:pt x="211455" y="61595"/>
                </a:lnTo>
                <a:lnTo>
                  <a:pt x="207391" y="59689"/>
                </a:lnTo>
                <a:lnTo>
                  <a:pt x="202946" y="57912"/>
                </a:lnTo>
                <a:lnTo>
                  <a:pt x="198374" y="56768"/>
                </a:lnTo>
                <a:lnTo>
                  <a:pt x="193929" y="55499"/>
                </a:lnTo>
                <a:lnTo>
                  <a:pt x="188975" y="54863"/>
                </a:lnTo>
                <a:lnTo>
                  <a:pt x="184404" y="54863"/>
                </a:lnTo>
                <a:lnTo>
                  <a:pt x="179450" y="54863"/>
                </a:lnTo>
                <a:lnTo>
                  <a:pt x="174879" y="55499"/>
                </a:lnTo>
                <a:lnTo>
                  <a:pt x="170434" y="56768"/>
                </a:lnTo>
                <a:lnTo>
                  <a:pt x="165862" y="57912"/>
                </a:lnTo>
                <a:lnTo>
                  <a:pt x="161417" y="59689"/>
                </a:lnTo>
                <a:lnTo>
                  <a:pt x="156845" y="61595"/>
                </a:lnTo>
                <a:lnTo>
                  <a:pt x="152908" y="64008"/>
                </a:lnTo>
                <a:lnTo>
                  <a:pt x="149352" y="67055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2264" y="2356104"/>
            <a:ext cx="265175" cy="4191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1944" y="470915"/>
            <a:ext cx="1073721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 b="0">
                <a:solidFill>
                  <a:srgbClr val="000000"/>
                </a:solidFill>
                <a:latin typeface="Lucida Sans Unicode"/>
                <a:cs typeface="Lucida Sans Unicode"/>
              </a:rPr>
              <a:t>Un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40" b="0">
                <a:solidFill>
                  <a:srgbClr val="000000"/>
                </a:solidFill>
                <a:latin typeface="Lucida Sans Unicode"/>
                <a:cs typeface="Lucida Sans Unicode"/>
              </a:rPr>
              <a:t>poco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40" b="0">
                <a:solidFill>
                  <a:srgbClr val="000000"/>
                </a:solidFill>
                <a:latin typeface="Lucida Sans Unicode"/>
                <a:cs typeface="Lucida Sans Unicode"/>
              </a:rPr>
              <a:t>inspiración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b="0">
                <a:solidFill>
                  <a:srgbClr val="000000"/>
                </a:solidFill>
                <a:latin typeface="Lucida Sans Unicode"/>
                <a:cs typeface="Lucida Sans Unicode"/>
              </a:rPr>
              <a:t>para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5" b="0">
                <a:solidFill>
                  <a:srgbClr val="000000"/>
                </a:solidFill>
                <a:latin typeface="Lucida Sans Unicode"/>
                <a:cs typeface="Lucida Sans Unicode"/>
              </a:rPr>
              <a:t>crear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un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5" b="0">
                <a:solidFill>
                  <a:srgbClr val="000000"/>
                </a:solidFill>
                <a:latin typeface="Lucida Sans Unicode"/>
                <a:cs typeface="Lucida Sans Unicode"/>
              </a:rPr>
              <a:t>ambiente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10" b="0">
                <a:solidFill>
                  <a:srgbClr val="000000"/>
                </a:solidFill>
                <a:latin typeface="Lucida Sans Unicode"/>
                <a:cs typeface="Lucida Sans Unicode"/>
              </a:rPr>
              <a:t>de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trabajo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85" b="0">
                <a:solidFill>
                  <a:srgbClr val="000000"/>
                </a:solidFill>
                <a:latin typeface="Lucida Sans Unicode"/>
                <a:cs typeface="Lucida Sans Unicode"/>
              </a:rPr>
              <a:t>feliz</a:t>
            </a:r>
            <a:r>
              <a:rPr dirty="0" spc="-12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30" b="0">
                <a:solidFill>
                  <a:srgbClr val="000000"/>
                </a:solidFill>
                <a:latin typeface="Lucida Sans Unicode"/>
                <a:cs typeface="Lucida Sans Unicode"/>
              </a:rPr>
              <a:t>y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30" b="0">
                <a:solidFill>
                  <a:srgbClr val="000000"/>
                </a:solidFill>
                <a:latin typeface="Lucida Sans Unicode"/>
                <a:cs typeface="Lucida Sans Unicode"/>
              </a:rPr>
              <a:t>saludable</a:t>
            </a:r>
            <a:r>
              <a:rPr dirty="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pc="-210" b="0">
                <a:solidFill>
                  <a:srgbClr val="000000"/>
                </a:solidFill>
                <a:latin typeface="Lucida Sans Unicode"/>
                <a:cs typeface="Lucida Sans Unicode"/>
              </a:rPr>
              <a:t>3/3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44365" y="6472567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7938" y="4354448"/>
            <a:ext cx="1826260" cy="151701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 indent="57785">
              <a:lnSpc>
                <a:spcPts val="1920"/>
              </a:lnSpc>
              <a:spcBef>
                <a:spcPts val="360"/>
              </a:spcBef>
            </a:pPr>
            <a:r>
              <a:rPr dirty="0" sz="1800" spc="60" b="1">
                <a:solidFill>
                  <a:srgbClr val="84B940"/>
                </a:solidFill>
                <a:latin typeface="Arial"/>
                <a:cs typeface="Arial"/>
              </a:rPr>
              <a:t>Adapta </a:t>
            </a:r>
            <a:r>
              <a:rPr dirty="0" sz="1800" spc="130" b="1">
                <a:solidFill>
                  <a:srgbClr val="84B940"/>
                </a:solidFill>
                <a:latin typeface="Arial"/>
                <a:cs typeface="Arial"/>
              </a:rPr>
              <a:t>tu </a:t>
            </a:r>
            <a:r>
              <a:rPr dirty="0" sz="1800" spc="13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900" spc="60" b="1">
                <a:solidFill>
                  <a:srgbClr val="84B940"/>
                </a:solidFill>
                <a:latin typeface="Arial"/>
                <a:cs typeface="Arial"/>
              </a:rPr>
              <a:t>edificio/</a:t>
            </a:r>
            <a:r>
              <a:rPr dirty="0" sz="1900" spc="40" b="1">
                <a:solidFill>
                  <a:srgbClr val="84B940"/>
                </a:solidFill>
                <a:latin typeface="Arial"/>
                <a:cs typeface="Arial"/>
              </a:rPr>
              <a:t>oficina  </a:t>
            </a:r>
            <a:r>
              <a:rPr dirty="0" sz="1900" spc="65" b="1">
                <a:solidFill>
                  <a:srgbClr val="84B940"/>
                </a:solidFill>
                <a:latin typeface="Arial"/>
                <a:cs typeface="Arial"/>
              </a:rPr>
              <a:t>que</a:t>
            </a:r>
            <a:r>
              <a:rPr dirty="0" sz="1900" spc="-4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900" spc="-25" b="1">
                <a:solidFill>
                  <a:srgbClr val="84B940"/>
                </a:solidFill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  <a:p>
            <a:pPr algn="just" marL="12700" marR="259079">
              <a:lnSpc>
                <a:spcPct val="101099"/>
              </a:lnSpc>
              <a:spcBef>
                <a:spcPts val="20"/>
              </a:spcBef>
            </a:pPr>
            <a:r>
              <a:rPr dirty="0" sz="1500" spc="20" b="1">
                <a:solidFill>
                  <a:srgbClr val="84B940"/>
                </a:solidFill>
                <a:latin typeface="Arial"/>
                <a:cs typeface="Arial"/>
              </a:rPr>
              <a:t>silla</a:t>
            </a:r>
            <a:r>
              <a:rPr dirty="0" sz="1500" spc="-5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84B940"/>
                </a:solidFill>
                <a:latin typeface="Arial"/>
                <a:cs typeface="Arial"/>
              </a:rPr>
              <a:t>de</a:t>
            </a:r>
            <a:r>
              <a:rPr dirty="0" sz="1500" spc="-4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84B940"/>
                </a:solidFill>
                <a:latin typeface="Arial"/>
                <a:cs typeface="Arial"/>
              </a:rPr>
              <a:t>ruedas</a:t>
            </a:r>
            <a:r>
              <a:rPr dirty="0" sz="1500" spc="-5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500" spc="15" b="1">
                <a:solidFill>
                  <a:srgbClr val="84B940"/>
                </a:solidFill>
                <a:latin typeface="Arial"/>
                <a:cs typeface="Arial"/>
              </a:rPr>
              <a:t>y </a:t>
            </a:r>
            <a:r>
              <a:rPr dirty="0" sz="1500" spc="-40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84B940"/>
                </a:solidFill>
                <a:latin typeface="Arial"/>
                <a:cs typeface="Arial"/>
              </a:rPr>
              <a:t>movilidad</a:t>
            </a:r>
            <a:r>
              <a:rPr dirty="0" sz="1500" spc="-9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500" spc="85" b="1">
                <a:solidFill>
                  <a:srgbClr val="84B940"/>
                </a:solidFill>
                <a:latin typeface="Arial"/>
                <a:cs typeface="Arial"/>
              </a:rPr>
              <a:t>mixta </a:t>
            </a:r>
            <a:r>
              <a:rPr dirty="0" sz="1500" spc="-400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700" spc="5" b="1">
                <a:solidFill>
                  <a:srgbClr val="84B940"/>
                </a:solidFill>
                <a:latin typeface="Arial"/>
                <a:cs typeface="Arial"/>
              </a:rPr>
              <a:t>accesible.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4405" y="4395596"/>
            <a:ext cx="1976120" cy="198564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 indent="51435">
              <a:lnSpc>
                <a:spcPct val="101800"/>
              </a:lnSpc>
              <a:spcBef>
                <a:spcPts val="65"/>
              </a:spcBef>
            </a:pPr>
            <a:r>
              <a:rPr dirty="0" sz="1500" spc="50" b="1">
                <a:solidFill>
                  <a:srgbClr val="639F43"/>
                </a:solidFill>
                <a:latin typeface="Arial"/>
                <a:cs typeface="Arial"/>
              </a:rPr>
              <a:t>anunciar </a:t>
            </a:r>
            <a:r>
              <a:rPr dirty="0" sz="1500" spc="35" b="1">
                <a:solidFill>
                  <a:srgbClr val="639F43"/>
                </a:solidFill>
                <a:latin typeface="Arial"/>
                <a:cs typeface="Arial"/>
              </a:rPr>
              <a:t>vacantes </a:t>
            </a:r>
            <a:r>
              <a:rPr dirty="0" sz="1500" spc="4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639F43"/>
                </a:solidFill>
                <a:latin typeface="Arial"/>
                <a:cs typeface="Arial"/>
              </a:rPr>
              <a:t>con</a:t>
            </a:r>
            <a:r>
              <a:rPr dirty="0" sz="1600" spc="-3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639F43"/>
                </a:solidFill>
                <a:latin typeface="Arial"/>
                <a:cs typeface="Arial"/>
              </a:rPr>
              <a:t>organizaciones  </a:t>
            </a:r>
            <a:r>
              <a:rPr dirty="0" sz="1600" spc="55" b="1">
                <a:solidFill>
                  <a:srgbClr val="639F43"/>
                </a:solidFill>
                <a:latin typeface="Arial"/>
                <a:cs typeface="Arial"/>
              </a:rPr>
              <a:t>que</a:t>
            </a:r>
            <a:r>
              <a:rPr dirty="0" sz="1600" spc="-4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80" b="1">
                <a:solidFill>
                  <a:srgbClr val="639F43"/>
                </a:solidFill>
                <a:latin typeface="Arial"/>
                <a:cs typeface="Arial"/>
              </a:rPr>
              <a:t>trabajan</a:t>
            </a:r>
            <a:r>
              <a:rPr dirty="0" sz="1600" spc="-4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639F43"/>
                </a:solidFill>
                <a:latin typeface="Arial"/>
                <a:cs typeface="Arial"/>
              </a:rPr>
              <a:t>con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250" spc="20" b="1">
                <a:solidFill>
                  <a:srgbClr val="639F43"/>
                </a:solidFill>
                <a:latin typeface="Arial"/>
                <a:cs typeface="Arial"/>
              </a:rPr>
              <a:t>grupos</a:t>
            </a:r>
            <a:r>
              <a:rPr dirty="0" sz="1250" spc="-5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250" spc="30" b="1">
                <a:solidFill>
                  <a:srgbClr val="639F43"/>
                </a:solidFill>
                <a:latin typeface="Arial"/>
                <a:cs typeface="Arial"/>
              </a:rPr>
              <a:t>representados,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150" spc="25" b="1">
                <a:solidFill>
                  <a:srgbClr val="639F43"/>
                </a:solidFill>
                <a:latin typeface="Arial"/>
                <a:cs typeface="Arial"/>
              </a:rPr>
              <a:t>incluyendo</a:t>
            </a:r>
            <a:r>
              <a:rPr dirty="0" sz="1150" spc="-6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150" spc="15" b="1">
                <a:solidFill>
                  <a:srgbClr val="639F43"/>
                </a:solidFill>
                <a:latin typeface="Arial"/>
                <a:cs typeface="Arial"/>
              </a:rPr>
              <a:t>jóvenes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700" spc="65" b="1">
                <a:solidFill>
                  <a:srgbClr val="639F43"/>
                </a:solidFill>
                <a:latin typeface="Arial"/>
                <a:cs typeface="Arial"/>
              </a:rPr>
              <a:t>gente,</a:t>
            </a:r>
            <a:r>
              <a:rPr dirty="0" sz="1700" spc="-6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700" spc="80" b="1">
                <a:solidFill>
                  <a:srgbClr val="639F43"/>
                </a:solidFill>
                <a:latin typeface="Arial"/>
                <a:cs typeface="Arial"/>
              </a:rPr>
              <a:t>gente</a:t>
            </a:r>
            <a:r>
              <a:rPr dirty="0" sz="1700" spc="-6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700" spc="5" b="1">
                <a:solidFill>
                  <a:srgbClr val="639F43"/>
                </a:solidFill>
                <a:latin typeface="Arial"/>
                <a:cs typeface="Arial"/>
              </a:rPr>
              <a:t>con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150" spc="5" b="1">
                <a:solidFill>
                  <a:srgbClr val="639F43"/>
                </a:solidFill>
                <a:latin typeface="Arial"/>
                <a:cs typeface="Arial"/>
              </a:rPr>
              <a:t>discapacidades</a:t>
            </a:r>
            <a:r>
              <a:rPr dirty="0" sz="1150" spc="-4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639F43"/>
                </a:solidFill>
                <a:latin typeface="Arial"/>
                <a:cs typeface="Arial"/>
              </a:rPr>
              <a:t>o</a:t>
            </a:r>
            <a:r>
              <a:rPr dirty="0" sz="1150" spc="-3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639F43"/>
                </a:solidFill>
                <a:latin typeface="Arial"/>
                <a:cs typeface="Arial"/>
              </a:rPr>
              <a:t>étnicas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00" spc="50" b="1">
                <a:solidFill>
                  <a:srgbClr val="639F43"/>
                </a:solidFill>
                <a:latin typeface="Arial"/>
                <a:cs typeface="Arial"/>
              </a:rPr>
              <a:t>minorías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0827" y="4369520"/>
            <a:ext cx="1670685" cy="113982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300" spc="75" b="1">
                <a:solidFill>
                  <a:srgbClr val="46883F"/>
                </a:solidFill>
                <a:latin typeface="Arial"/>
                <a:cs typeface="Arial"/>
              </a:rPr>
              <a:t>Implementar</a:t>
            </a:r>
            <a:endParaRPr sz="13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700"/>
              </a:spcBef>
            </a:pPr>
            <a:r>
              <a:rPr dirty="0" sz="1200" spc="35" b="1">
                <a:solidFill>
                  <a:srgbClr val="46883F"/>
                </a:solidFill>
                <a:latin typeface="Arial"/>
                <a:cs typeface="Arial"/>
              </a:rPr>
              <a:t>equilibrio</a:t>
            </a:r>
            <a:r>
              <a:rPr dirty="0" sz="120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dirty="0" sz="1200" spc="-4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200" spc="40" b="1">
                <a:solidFill>
                  <a:srgbClr val="46883F"/>
                </a:solidFill>
                <a:latin typeface="Arial"/>
                <a:cs typeface="Arial"/>
              </a:rPr>
              <a:t>género</a:t>
            </a:r>
            <a:endParaRPr sz="12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120"/>
              </a:spcBef>
            </a:pPr>
            <a:r>
              <a:rPr dirty="0" sz="1800" spc="70" b="1">
                <a:solidFill>
                  <a:srgbClr val="46883F"/>
                </a:solidFill>
                <a:latin typeface="Arial"/>
                <a:cs typeface="Arial"/>
              </a:rPr>
              <a:t>en</a:t>
            </a:r>
            <a:r>
              <a:rPr dirty="0" sz="1800" spc="-7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800" spc="65" b="1">
                <a:solidFill>
                  <a:srgbClr val="46883F"/>
                </a:solidFill>
                <a:latin typeface="Arial"/>
                <a:cs typeface="Arial"/>
              </a:rPr>
              <a:t>la</a:t>
            </a:r>
            <a:r>
              <a:rPr dirty="0" sz="1800" spc="-6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800" spc="50" b="1">
                <a:solidFill>
                  <a:srgbClr val="46883F"/>
                </a:solidFill>
                <a:latin typeface="Arial"/>
                <a:cs typeface="Arial"/>
              </a:rPr>
              <a:t>gerencia</a:t>
            </a:r>
            <a:endParaRPr sz="18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  <a:spcBef>
                <a:spcPts val="655"/>
              </a:spcBef>
            </a:pPr>
            <a:r>
              <a:rPr dirty="0" sz="1150" spc="10" b="1">
                <a:solidFill>
                  <a:srgbClr val="46883F"/>
                </a:solidFill>
                <a:latin typeface="Arial"/>
                <a:cs typeface="Arial"/>
              </a:rPr>
              <a:t>y</a:t>
            </a:r>
            <a:r>
              <a:rPr dirty="0" sz="1150" spc="-3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150" spc="55" b="1">
                <a:solidFill>
                  <a:srgbClr val="46883F"/>
                </a:solidFill>
                <a:latin typeface="Arial"/>
                <a:cs typeface="Arial"/>
              </a:rPr>
              <a:t>a</a:t>
            </a:r>
            <a:r>
              <a:rPr dirty="0" sz="1150" spc="-3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46883F"/>
                </a:solidFill>
                <a:latin typeface="Arial"/>
                <a:cs typeface="Arial"/>
              </a:rPr>
              <a:t>nivel</a:t>
            </a:r>
            <a:r>
              <a:rPr dirty="0" sz="1150" spc="-35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46883F"/>
                </a:solidFill>
                <a:latin typeface="Arial"/>
                <a:cs typeface="Arial"/>
              </a:rPr>
              <a:t>de</a:t>
            </a:r>
            <a:r>
              <a:rPr dirty="0" sz="1150" spc="-30" b="1">
                <a:solidFill>
                  <a:srgbClr val="46883F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46883F"/>
                </a:solidFill>
                <a:latin typeface="Arial"/>
                <a:cs typeface="Arial"/>
              </a:rPr>
              <a:t>directorio.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4714" y="4405121"/>
            <a:ext cx="1473835" cy="147002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40"/>
              </a:spcBef>
            </a:pPr>
            <a:r>
              <a:rPr dirty="0" sz="1500" spc="15" b="1">
                <a:solidFill>
                  <a:srgbClr val="287239"/>
                </a:solidFill>
                <a:latin typeface="Arial"/>
                <a:cs typeface="Arial"/>
              </a:rPr>
              <a:t>Solicitud </a:t>
            </a:r>
            <a:r>
              <a:rPr dirty="0" sz="1500" spc="2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87239"/>
                </a:solidFill>
                <a:latin typeface="Arial"/>
                <a:cs typeface="Arial"/>
              </a:rPr>
              <a:t>género </a:t>
            </a:r>
            <a:r>
              <a:rPr dirty="0" sz="1600" spc="6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287239"/>
                </a:solidFill>
                <a:latin typeface="Arial"/>
                <a:cs typeface="Arial"/>
              </a:rPr>
              <a:t>representación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45"/>
              </a:lnSpc>
              <a:spcBef>
                <a:spcPts val="270"/>
              </a:spcBef>
            </a:pPr>
            <a:r>
              <a:rPr dirty="0" sz="1350" spc="50" b="1">
                <a:solidFill>
                  <a:srgbClr val="287239"/>
                </a:solidFill>
                <a:latin typeface="Arial"/>
                <a:cs typeface="Arial"/>
              </a:rPr>
              <a:t>en</a:t>
            </a:r>
            <a:r>
              <a:rPr dirty="0" sz="1350" spc="-5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350" spc="40" b="1">
                <a:solidFill>
                  <a:srgbClr val="287239"/>
                </a:solidFill>
                <a:latin typeface="Arial"/>
                <a:cs typeface="Arial"/>
              </a:rPr>
              <a:t>el</a:t>
            </a:r>
            <a:r>
              <a:rPr dirty="0" sz="1350" spc="-5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350" spc="20" b="1">
                <a:solidFill>
                  <a:srgbClr val="287239"/>
                </a:solidFill>
                <a:latin typeface="Arial"/>
                <a:cs typeface="Arial"/>
              </a:rPr>
              <a:t>negocio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2085"/>
              </a:lnSpc>
            </a:pPr>
            <a:r>
              <a:rPr dirty="0" sz="1800" spc="45" b="1">
                <a:solidFill>
                  <a:srgbClr val="287239"/>
                </a:solidFill>
                <a:latin typeface="Arial"/>
                <a:cs typeface="Arial"/>
              </a:rPr>
              <a:t>reuniones</a:t>
            </a:r>
            <a:r>
              <a:rPr dirty="0" sz="1800" spc="-6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287239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350" spc="30" b="1">
                <a:solidFill>
                  <a:srgbClr val="287239"/>
                </a:solidFill>
                <a:latin typeface="Arial"/>
                <a:cs typeface="Arial"/>
              </a:rPr>
              <a:t>eventos.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44365" y="6472567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59304" y="5207634"/>
          <a:ext cx="8147050" cy="121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/>
                <a:gridCol w="1625600"/>
                <a:gridCol w="1436370"/>
                <a:gridCol w="1881504"/>
                <a:gridCol w="1557654"/>
              </a:tblGrid>
              <a:tr h="11886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5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explicando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2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5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necesidad</a:t>
                      </a:r>
                      <a:r>
                        <a:rPr dirty="0" sz="125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5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5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política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9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Objetivo</a:t>
                      </a:r>
                      <a:r>
                        <a:rPr dirty="0" sz="9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5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política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7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Objetivos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8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Comunicación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396240">
                        <a:lnSpc>
                          <a:spcPct val="121200"/>
                        </a:lnSpc>
                        <a:spcBef>
                          <a:spcPts val="30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Revisando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+  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vigilancia </a:t>
                      </a:r>
                      <a:r>
                        <a:rPr dirty="0" sz="16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35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política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86C6D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5280" y="465835"/>
            <a:ext cx="943737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35" b="0">
                <a:solidFill>
                  <a:srgbClr val="0B582D"/>
                </a:solidFill>
                <a:latin typeface="Lucida Sans Unicode"/>
                <a:cs typeface="Lucida Sans Unicode"/>
              </a:rPr>
              <a:t>¿Por</a:t>
            </a:r>
            <a:r>
              <a:rPr dirty="0" sz="2700" spc="-155" b="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0" b="0">
                <a:solidFill>
                  <a:srgbClr val="0B582D"/>
                </a:solidFill>
                <a:latin typeface="Lucida Sans Unicode"/>
                <a:cs typeface="Lucida Sans Unicode"/>
              </a:rPr>
              <a:t>qué</a:t>
            </a:r>
            <a:r>
              <a:rPr dirty="0" sz="2700" spc="-150" b="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35" b="0">
                <a:solidFill>
                  <a:srgbClr val="0B582D"/>
                </a:solidFill>
                <a:latin typeface="Lucida Sans Unicode"/>
                <a:cs typeface="Lucida Sans Unicode"/>
              </a:rPr>
              <a:t>es</a:t>
            </a:r>
            <a:r>
              <a:rPr dirty="0" sz="2700" spc="-155" b="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20" b="0">
                <a:solidFill>
                  <a:srgbClr val="0B582D"/>
                </a:solidFill>
                <a:latin typeface="Lucida Sans Unicode"/>
                <a:cs typeface="Lucida Sans Unicode"/>
              </a:rPr>
              <a:t>importante</a:t>
            </a:r>
            <a:r>
              <a:rPr dirty="0" sz="2700" spc="-150" b="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2700" b="0">
                <a:solidFill>
                  <a:srgbClr val="0B582D"/>
                </a:solidFill>
                <a:latin typeface="Lucida Sans Unicode"/>
                <a:cs typeface="Lucida Sans Unicode"/>
              </a:rPr>
              <a:t>tener</a:t>
            </a:r>
            <a:r>
              <a:rPr dirty="0" sz="2700" spc="-155" b="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0" b="0">
                <a:solidFill>
                  <a:srgbClr val="0B582D"/>
                </a:solidFill>
                <a:latin typeface="Lucida Sans Unicode"/>
                <a:cs typeface="Lucida Sans Unicode"/>
              </a:rPr>
              <a:t>un</a:t>
            </a:r>
            <a:r>
              <a:rPr dirty="0" sz="2700" spc="-150" b="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5" b="0">
                <a:solidFill>
                  <a:srgbClr val="0B582D"/>
                </a:solidFill>
                <a:latin typeface="Lucida Sans Unicode"/>
                <a:cs typeface="Lucida Sans Unicode"/>
              </a:rPr>
              <a:t>Plan</a:t>
            </a:r>
            <a:r>
              <a:rPr dirty="0" sz="2700" spc="-150" b="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5" b="0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2700" spc="-155" b="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5" b="0">
                <a:solidFill>
                  <a:srgbClr val="0B582D"/>
                </a:solidFill>
                <a:latin typeface="Lucida Sans Unicode"/>
                <a:cs typeface="Lucida Sans Unicode"/>
              </a:rPr>
              <a:t>Bienestar</a:t>
            </a:r>
            <a:r>
              <a:rPr dirty="0" sz="2700" spc="-150" b="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40" b="0">
                <a:solidFill>
                  <a:srgbClr val="0B582D"/>
                </a:solidFill>
                <a:latin typeface="Lucida Sans Unicode"/>
                <a:cs typeface="Lucida Sans Unicode"/>
              </a:rPr>
              <a:t>Digital?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4987" y="1047030"/>
            <a:ext cx="10536555" cy="4050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1300"/>
              </a:lnSpc>
              <a:spcBef>
                <a:spcPts val="100"/>
              </a:spcBef>
            </a:pPr>
            <a:r>
              <a:rPr dirty="0" sz="1700" spc="-25">
                <a:latin typeface="Lucida Sans Unicode"/>
                <a:cs typeface="Lucida Sans Unicode"/>
              </a:rPr>
              <a:t>Tener </a:t>
            </a:r>
            <a:r>
              <a:rPr dirty="0" sz="1700" spc="-5">
                <a:latin typeface="Lucida Sans Unicode"/>
                <a:cs typeface="Lucida Sans Unicode"/>
              </a:rPr>
              <a:t>un </a:t>
            </a:r>
            <a:r>
              <a:rPr dirty="0" sz="1700" spc="-20">
                <a:latin typeface="Lucida Sans Unicode"/>
                <a:cs typeface="Lucida Sans Unicode"/>
              </a:rPr>
              <a:t>plan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>
                <a:latin typeface="Lucida Sans Unicode"/>
                <a:cs typeface="Lucida Sans Unicode"/>
              </a:rPr>
              <a:t>Bienestar </a:t>
            </a:r>
            <a:r>
              <a:rPr dirty="0" sz="1700" spc="-35">
                <a:latin typeface="Lucida Sans Unicode"/>
                <a:cs typeface="Lucida Sans Unicode"/>
              </a:rPr>
              <a:t>Digital </a:t>
            </a:r>
            <a:r>
              <a:rPr dirty="0" sz="1700" spc="-10">
                <a:latin typeface="Lucida Sans Unicode"/>
                <a:cs typeface="Lucida Sans Unicode"/>
              </a:rPr>
              <a:t>puede </a:t>
            </a:r>
            <a:r>
              <a:rPr dirty="0" sz="1700" spc="-30">
                <a:latin typeface="Lucida Sans Unicode"/>
                <a:cs typeface="Lucida Sans Unicode"/>
              </a:rPr>
              <a:t>conducir </a:t>
            </a:r>
            <a:r>
              <a:rPr dirty="0" sz="1700" spc="10">
                <a:latin typeface="Lucida Sans Unicode"/>
                <a:cs typeface="Lucida Sans Unicode"/>
              </a:rPr>
              <a:t>a </a:t>
            </a:r>
            <a:r>
              <a:rPr dirty="0" sz="1700" spc="-5">
                <a:latin typeface="Lucida Sans Unicode"/>
                <a:cs typeface="Lucida Sans Unicode"/>
              </a:rPr>
              <a:t>un </a:t>
            </a:r>
            <a:r>
              <a:rPr dirty="0" sz="1700" spc="-15">
                <a:latin typeface="Lucida Sans Unicode"/>
                <a:cs typeface="Lucida Sans Unicode"/>
              </a:rPr>
              <a:t>mejor </a:t>
            </a:r>
            <a:r>
              <a:rPr dirty="0" sz="1700" spc="-10">
                <a:latin typeface="Lucida Sans Unicode"/>
                <a:cs typeface="Lucida Sans Unicode"/>
              </a:rPr>
              <a:t>entorno de </a:t>
            </a:r>
            <a:r>
              <a:rPr dirty="0" sz="1700" spc="-15">
                <a:latin typeface="Lucida Sans Unicode"/>
                <a:cs typeface="Lucida Sans Unicode"/>
              </a:rPr>
              <a:t>trabajo </a:t>
            </a:r>
            <a:r>
              <a:rPr dirty="0" sz="1700">
                <a:latin typeface="Lucida Sans Unicode"/>
                <a:cs typeface="Lucida Sans Unicode"/>
              </a:rPr>
              <a:t>para </a:t>
            </a:r>
            <a:r>
              <a:rPr dirty="0" sz="1700" spc="-25">
                <a:latin typeface="Lucida Sans Unicode"/>
                <a:cs typeface="Lucida Sans Unicode"/>
              </a:rPr>
              <a:t>el personal, </a:t>
            </a:r>
            <a:r>
              <a:rPr dirty="0" sz="1700" spc="-2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menos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agotamiento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45">
                <a:latin typeface="Lucida Sans Unicode"/>
                <a:cs typeface="Lucida Sans Unicode"/>
              </a:rPr>
              <a:t>los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empleados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y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límites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claros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con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respecto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10">
                <a:latin typeface="Lucida Sans Unicode"/>
                <a:cs typeface="Lucida Sans Unicode"/>
              </a:rPr>
              <a:t>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las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horas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trabajo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y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el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derecho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10">
                <a:latin typeface="Lucida Sans Unicode"/>
                <a:cs typeface="Lucida Sans Unicode"/>
              </a:rPr>
              <a:t>a </a:t>
            </a:r>
            <a:r>
              <a:rPr dirty="0" sz="1700" spc="-52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desconectarse.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Cada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lugar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trabajo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tendrá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sus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propias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necesidades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únicas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con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respecto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10">
                <a:latin typeface="Lucida Sans Unicode"/>
                <a:cs typeface="Lucida Sans Unicode"/>
              </a:rPr>
              <a:t>a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la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creación </a:t>
            </a:r>
            <a:r>
              <a:rPr dirty="0" sz="1700" spc="-1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un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plan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bienestar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40">
                <a:latin typeface="Lucida Sans Unicode"/>
                <a:cs typeface="Lucida Sans Unicode"/>
              </a:rPr>
              <a:t>digital.</a:t>
            </a:r>
            <a:endParaRPr sz="1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 marR="572135">
              <a:lnSpc>
                <a:spcPct val="160000"/>
              </a:lnSpc>
            </a:pPr>
            <a:r>
              <a:rPr dirty="0" sz="1500" spc="15" b="1">
                <a:solidFill>
                  <a:srgbClr val="639F43"/>
                </a:solidFill>
                <a:latin typeface="Arial"/>
                <a:cs typeface="Arial"/>
              </a:rPr>
              <a:t>Creación</a:t>
            </a:r>
            <a:r>
              <a:rPr dirty="0" sz="150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639F43"/>
                </a:solidFill>
                <a:latin typeface="Arial"/>
                <a:cs typeface="Arial"/>
              </a:rPr>
              <a:t>de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70" b="1">
                <a:solidFill>
                  <a:srgbClr val="639F43"/>
                </a:solidFill>
                <a:latin typeface="Arial"/>
                <a:cs typeface="Arial"/>
              </a:rPr>
              <a:t>una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639F43"/>
                </a:solidFill>
                <a:latin typeface="Arial"/>
                <a:cs typeface="Arial"/>
              </a:rPr>
              <a:t>política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639F43"/>
                </a:solidFill>
                <a:latin typeface="Arial"/>
                <a:cs typeface="Arial"/>
              </a:rPr>
              <a:t>de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639F43"/>
                </a:solidFill>
                <a:latin typeface="Arial"/>
                <a:cs typeface="Arial"/>
              </a:rPr>
              <a:t>bienestar</a:t>
            </a:r>
            <a:r>
              <a:rPr dirty="0" sz="150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639F43"/>
                </a:solidFill>
                <a:latin typeface="Arial"/>
                <a:cs typeface="Arial"/>
              </a:rPr>
              <a:t>digital: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639F43"/>
                </a:solidFill>
                <a:latin typeface="Arial"/>
                <a:cs typeface="Arial"/>
              </a:rPr>
              <a:t>incorpore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639F43"/>
                </a:solidFill>
                <a:latin typeface="Arial"/>
                <a:cs typeface="Arial"/>
              </a:rPr>
              <a:t>el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639F43"/>
                </a:solidFill>
                <a:latin typeface="Arial"/>
                <a:cs typeface="Arial"/>
              </a:rPr>
              <a:t>bienestar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639F43"/>
                </a:solidFill>
                <a:latin typeface="Arial"/>
                <a:cs typeface="Arial"/>
              </a:rPr>
              <a:t>digital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60" b="1">
                <a:solidFill>
                  <a:srgbClr val="639F43"/>
                </a:solidFill>
                <a:latin typeface="Arial"/>
                <a:cs typeface="Arial"/>
              </a:rPr>
              <a:t>en</a:t>
            </a:r>
            <a:r>
              <a:rPr dirty="0" sz="1500" spc="-2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639F43"/>
                </a:solidFill>
                <a:latin typeface="Arial"/>
                <a:cs typeface="Arial"/>
              </a:rPr>
              <a:t>todas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639F43"/>
                </a:solidFill>
                <a:latin typeface="Arial"/>
                <a:cs typeface="Arial"/>
              </a:rPr>
              <a:t>las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639F43"/>
                </a:solidFill>
                <a:latin typeface="Arial"/>
                <a:cs typeface="Arial"/>
              </a:rPr>
              <a:t>facetas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639F43"/>
                </a:solidFill>
                <a:latin typeface="Arial"/>
                <a:cs typeface="Arial"/>
              </a:rPr>
              <a:t>de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639F43"/>
                </a:solidFill>
                <a:latin typeface="Arial"/>
                <a:cs typeface="Arial"/>
              </a:rPr>
              <a:t>la</a:t>
            </a:r>
            <a:r>
              <a:rPr dirty="0" sz="1500" spc="-2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639F43"/>
                </a:solidFill>
                <a:latin typeface="Arial"/>
                <a:cs typeface="Arial"/>
              </a:rPr>
              <a:t>vida </a:t>
            </a:r>
            <a:r>
              <a:rPr dirty="0" sz="1500" spc="-40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639F43"/>
                </a:solidFill>
                <a:latin typeface="Arial"/>
                <a:cs typeface="Arial"/>
              </a:rPr>
              <a:t>de</a:t>
            </a:r>
            <a:r>
              <a:rPr dirty="0" sz="1500" spc="-3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55" b="1">
                <a:solidFill>
                  <a:srgbClr val="639F43"/>
                </a:solidFill>
                <a:latin typeface="Arial"/>
                <a:cs typeface="Arial"/>
              </a:rPr>
              <a:t>la</a:t>
            </a:r>
            <a:r>
              <a:rPr dirty="0" sz="1500" spc="-3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500" spc="35" b="1">
                <a:solidFill>
                  <a:srgbClr val="639F43"/>
                </a:solidFill>
                <a:latin typeface="Arial"/>
                <a:cs typeface="Arial"/>
              </a:rPr>
              <a:t>oficina</a:t>
            </a:r>
            <a:endParaRPr sz="1500">
              <a:latin typeface="Arial"/>
              <a:cs typeface="Arial"/>
            </a:endParaRPr>
          </a:p>
          <a:p>
            <a:pPr marL="12700" marR="203835">
              <a:lnSpc>
                <a:spcPct val="141200"/>
              </a:lnSpc>
              <a:spcBef>
                <a:spcPts val="40"/>
              </a:spcBef>
            </a:pPr>
            <a:r>
              <a:rPr dirty="0" sz="1700" spc="-30">
                <a:latin typeface="Lucida Sans Unicode"/>
                <a:cs typeface="Lucida Sans Unicode"/>
              </a:rPr>
              <a:t>Los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gerentes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las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pymes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deben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asegurarse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alentar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al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personal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10">
                <a:latin typeface="Lucida Sans Unicode"/>
                <a:cs typeface="Lucida Sans Unicode"/>
              </a:rPr>
              <a:t>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participar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en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el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desarrollo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5">
                <a:latin typeface="Lucida Sans Unicode"/>
                <a:cs typeface="Lucida Sans Unicode"/>
              </a:rPr>
              <a:t>un </a:t>
            </a:r>
            <a:r>
              <a:rPr dirty="0" sz="1700" spc="-52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plan </a:t>
            </a:r>
            <a:r>
              <a:rPr dirty="0" sz="1700" spc="-10">
                <a:latin typeface="Lucida Sans Unicode"/>
                <a:cs typeface="Lucida Sans Unicode"/>
              </a:rPr>
              <a:t>de </a:t>
            </a:r>
            <a:r>
              <a:rPr dirty="0" sz="1700" spc="-15">
                <a:latin typeface="Lucida Sans Unicode"/>
                <a:cs typeface="Lucida Sans Unicode"/>
              </a:rPr>
              <a:t>bienestar </a:t>
            </a:r>
            <a:r>
              <a:rPr dirty="0" sz="1700" spc="-30">
                <a:latin typeface="Lucida Sans Unicode"/>
                <a:cs typeface="Lucida Sans Unicode"/>
              </a:rPr>
              <a:t>digital </a:t>
            </a:r>
            <a:r>
              <a:rPr dirty="0" sz="1700" spc="-25">
                <a:latin typeface="Lucida Sans Unicode"/>
                <a:cs typeface="Lucida Sans Unicode"/>
              </a:rPr>
              <a:t>y </a:t>
            </a:r>
            <a:r>
              <a:rPr dirty="0" sz="1700" spc="-10">
                <a:latin typeface="Lucida Sans Unicode"/>
                <a:cs typeface="Lucida Sans Unicode"/>
              </a:rPr>
              <a:t>hacer </a:t>
            </a:r>
            <a:r>
              <a:rPr dirty="0" sz="1700" spc="-15">
                <a:latin typeface="Lucida Sans Unicode"/>
                <a:cs typeface="Lucida Sans Unicode"/>
              </a:rPr>
              <a:t>activamente </a:t>
            </a:r>
            <a:r>
              <a:rPr dirty="0" sz="1700" spc="-20">
                <a:latin typeface="Lucida Sans Unicode"/>
                <a:cs typeface="Lucida Sans Unicode"/>
              </a:rPr>
              <a:t>sugerencias </a:t>
            </a:r>
            <a:r>
              <a:rPr dirty="0" sz="1700" spc="-25">
                <a:latin typeface="Lucida Sans Unicode"/>
                <a:cs typeface="Lucida Sans Unicode"/>
              </a:rPr>
              <a:t>y </a:t>
            </a:r>
            <a:r>
              <a:rPr dirty="0" sz="1700" spc="-35">
                <a:latin typeface="Lucida Sans Unicode"/>
                <a:cs typeface="Lucida Sans Unicode"/>
              </a:rPr>
              <a:t>esfuerzos </a:t>
            </a:r>
            <a:r>
              <a:rPr dirty="0" sz="1700">
                <a:latin typeface="Lucida Sans Unicode"/>
                <a:cs typeface="Lucida Sans Unicode"/>
              </a:rPr>
              <a:t>para </a:t>
            </a:r>
            <a:r>
              <a:rPr dirty="0" sz="1700" spc="-20">
                <a:latin typeface="Lucida Sans Unicode"/>
                <a:cs typeface="Lucida Sans Unicode"/>
              </a:rPr>
              <a:t>mejorar. </a:t>
            </a:r>
            <a:r>
              <a:rPr dirty="0" sz="1700" spc="-25">
                <a:latin typeface="Lucida Sans Unicode"/>
                <a:cs typeface="Lucida Sans Unicode"/>
              </a:rPr>
              <a:t>Cuando </a:t>
            </a:r>
            <a:r>
              <a:rPr dirty="0" sz="1700" spc="-45">
                <a:latin typeface="Lucida Sans Unicode"/>
                <a:cs typeface="Lucida Sans Unicode"/>
              </a:rPr>
              <a:t>los </a:t>
            </a:r>
            <a:r>
              <a:rPr dirty="0" sz="1700" spc="-40">
                <a:latin typeface="Lucida Sans Unicode"/>
                <a:cs typeface="Lucida Sans Unicode"/>
              </a:rPr>
              <a:t> </a:t>
            </a:r>
            <a:r>
              <a:rPr dirty="0" sz="1700" spc="-15">
                <a:latin typeface="Lucida Sans Unicode"/>
                <a:cs typeface="Lucida Sans Unicode"/>
              </a:rPr>
              <a:t>empleados </a:t>
            </a:r>
            <a:r>
              <a:rPr dirty="0" sz="1700" spc="-20">
                <a:latin typeface="Lucida Sans Unicode"/>
                <a:cs typeface="Lucida Sans Unicode"/>
              </a:rPr>
              <a:t>sienten </a:t>
            </a:r>
            <a:r>
              <a:rPr dirty="0" sz="1700" spc="-10">
                <a:latin typeface="Lucida Sans Unicode"/>
                <a:cs typeface="Lucida Sans Unicode"/>
              </a:rPr>
              <a:t>que </a:t>
            </a:r>
            <a:r>
              <a:rPr dirty="0" sz="1700" spc="-15">
                <a:latin typeface="Lucida Sans Unicode"/>
                <a:cs typeface="Lucida Sans Unicode"/>
              </a:rPr>
              <a:t>tienen </a:t>
            </a:r>
            <a:r>
              <a:rPr dirty="0" sz="1700" spc="-20">
                <a:latin typeface="Lucida Sans Unicode"/>
                <a:cs typeface="Lucida Sans Unicode"/>
              </a:rPr>
              <a:t>algo </a:t>
            </a:r>
            <a:r>
              <a:rPr dirty="0" sz="1700" spc="-10">
                <a:latin typeface="Lucida Sans Unicode"/>
                <a:cs typeface="Lucida Sans Unicode"/>
              </a:rPr>
              <a:t>que </a:t>
            </a:r>
            <a:r>
              <a:rPr dirty="0" sz="1700" spc="-35">
                <a:latin typeface="Lucida Sans Unicode"/>
                <a:cs typeface="Lucida Sans Unicode"/>
              </a:rPr>
              <a:t>decir, </a:t>
            </a:r>
            <a:r>
              <a:rPr dirty="0" sz="1700" spc="-25">
                <a:latin typeface="Lucida Sans Unicode"/>
                <a:cs typeface="Lucida Sans Unicode"/>
              </a:rPr>
              <a:t>es </a:t>
            </a:r>
            <a:r>
              <a:rPr dirty="0" sz="1700" spc="-15">
                <a:latin typeface="Lucida Sans Unicode"/>
                <a:cs typeface="Lucida Sans Unicode"/>
              </a:rPr>
              <a:t>más probable </a:t>
            </a:r>
            <a:r>
              <a:rPr dirty="0" sz="1700" spc="-10">
                <a:latin typeface="Lucida Sans Unicode"/>
                <a:cs typeface="Lucida Sans Unicode"/>
              </a:rPr>
              <a:t>que sean </a:t>
            </a:r>
            <a:r>
              <a:rPr dirty="0" sz="1700" spc="-15">
                <a:latin typeface="Lucida Sans Unicode"/>
                <a:cs typeface="Lucida Sans Unicode"/>
              </a:rPr>
              <a:t>más </a:t>
            </a:r>
            <a:r>
              <a:rPr dirty="0" sz="1700" spc="-30">
                <a:latin typeface="Lucida Sans Unicode"/>
                <a:cs typeface="Lucida Sans Unicode"/>
              </a:rPr>
              <a:t>productivos, </a:t>
            </a:r>
            <a:r>
              <a:rPr dirty="0" sz="1700" spc="-2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comprometidos</a:t>
            </a:r>
            <a:r>
              <a:rPr dirty="0" sz="1700" spc="-105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y</a:t>
            </a:r>
            <a:r>
              <a:rPr dirty="0" sz="1700" spc="-100">
                <a:latin typeface="Lucida Sans Unicode"/>
                <a:cs typeface="Lucida Sans Unicode"/>
              </a:rPr>
              <a:t> </a:t>
            </a:r>
            <a:r>
              <a:rPr dirty="0" sz="1700" spc="-25">
                <a:latin typeface="Lucida Sans Unicode"/>
                <a:cs typeface="Lucida Sans Unicode"/>
              </a:rPr>
              <a:t>valorados.</a:t>
            </a:r>
            <a:endParaRPr sz="1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3236" y="507188"/>
            <a:ext cx="2609850" cy="1631950"/>
          </a:xfrm>
          <a:prstGeom prst="rect"/>
        </p:spPr>
        <p:txBody>
          <a:bodyPr wrap="square" lIns="0" tIns="178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3100" spc="20">
                <a:solidFill>
                  <a:srgbClr val="A1CC39"/>
                </a:solidFill>
              </a:rPr>
              <a:t>Explicando</a:t>
            </a:r>
            <a:r>
              <a:rPr dirty="0" sz="3100" spc="-125">
                <a:solidFill>
                  <a:srgbClr val="A1CC39"/>
                </a:solidFill>
              </a:rPr>
              <a:t> </a:t>
            </a:r>
            <a:r>
              <a:rPr dirty="0" sz="3100" spc="95">
                <a:solidFill>
                  <a:srgbClr val="A1CC39"/>
                </a:solidFill>
              </a:rPr>
              <a:t>el</a:t>
            </a:r>
            <a:endParaRPr sz="3100"/>
          </a:p>
          <a:p>
            <a:pPr marL="12700" marR="346075">
              <a:lnSpc>
                <a:spcPts val="3890"/>
              </a:lnSpc>
            </a:pPr>
            <a:r>
              <a:rPr dirty="0" spc="30">
                <a:solidFill>
                  <a:srgbClr val="A1CC39"/>
                </a:solidFill>
              </a:rPr>
              <a:t>necesidad</a:t>
            </a:r>
            <a:r>
              <a:rPr dirty="0" spc="-75">
                <a:solidFill>
                  <a:srgbClr val="A1CC39"/>
                </a:solidFill>
              </a:rPr>
              <a:t> </a:t>
            </a:r>
            <a:r>
              <a:rPr dirty="0" spc="65">
                <a:solidFill>
                  <a:srgbClr val="A1CC39"/>
                </a:solidFill>
              </a:rPr>
              <a:t>de</a:t>
            </a:r>
            <a:r>
              <a:rPr dirty="0" spc="-75">
                <a:solidFill>
                  <a:srgbClr val="A1CC39"/>
                </a:solidFill>
              </a:rPr>
              <a:t> </a:t>
            </a:r>
            <a:r>
              <a:rPr dirty="0" spc="85">
                <a:solidFill>
                  <a:srgbClr val="A1CC39"/>
                </a:solidFill>
              </a:rPr>
              <a:t>la </a:t>
            </a:r>
            <a:r>
              <a:rPr dirty="0" spc="-625">
                <a:solidFill>
                  <a:srgbClr val="A1CC39"/>
                </a:solidFill>
              </a:rPr>
              <a:t> </a:t>
            </a:r>
            <a:r>
              <a:rPr dirty="0" spc="60">
                <a:solidFill>
                  <a:srgbClr val="A1CC39"/>
                </a:solidFill>
              </a:rPr>
              <a:t>política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8430" y="658844"/>
            <a:ext cx="6498590" cy="3768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480">
              <a:lnSpc>
                <a:spcPct val="127099"/>
              </a:lnSpc>
              <a:spcBef>
                <a:spcPts val="100"/>
              </a:spcBef>
            </a:pP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Es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importante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explique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cómo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por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qué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7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bienestar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mental </a:t>
            </a:r>
            <a:r>
              <a:rPr dirty="0" sz="1700" spc="-5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puede afectar </a:t>
            </a:r>
            <a:r>
              <a:rPr dirty="0" sz="1700" spc="10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dirty="0" sz="1700" spc="-45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trabajadores,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además de resaltar </a:t>
            </a:r>
            <a:r>
              <a:rPr dirty="0" sz="1700" spc="-45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7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Lucida Sans Unicode"/>
                <a:cs typeface="Lucida Sans Unicode"/>
              </a:rPr>
              <a:t>beneficios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del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bienestar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positivo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lugar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trabajo.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Esto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lo </a:t>
            </a:r>
            <a:r>
              <a:rPr dirty="0" sz="17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FFFFFF"/>
                </a:solidFill>
                <a:latin typeface="Lucida Sans Unicode"/>
                <a:cs typeface="Lucida Sans Unicode"/>
              </a:rPr>
              <a:t>ayudará </a:t>
            </a:r>
            <a:r>
              <a:rPr dirty="0" sz="1700" spc="10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ser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transparente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con </a:t>
            </a:r>
            <a:r>
              <a:rPr dirty="0" sz="1700" spc="-45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trabajadores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700" spc="-15">
                <a:solidFill>
                  <a:srgbClr val="FFFFFF"/>
                </a:solidFill>
                <a:latin typeface="Lucida Sans Unicode"/>
                <a:cs typeface="Lucida Sans Unicode"/>
              </a:rPr>
              <a:t>también </a:t>
            </a:r>
            <a:r>
              <a:rPr dirty="0" sz="1700" spc="10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dirty="0" sz="1700" spc="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Lucida Sans Unicode"/>
                <a:cs typeface="Lucida Sans Unicode"/>
              </a:rPr>
              <a:t>garantizar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Lucida Sans Unicode"/>
                <a:cs typeface="Lucida Sans Unicode"/>
              </a:rPr>
              <a:t>política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Lucida Sans Unicode"/>
                <a:cs typeface="Lucida Sans Unicode"/>
              </a:rPr>
              <a:t>sea</a:t>
            </a:r>
            <a:r>
              <a:rPr dirty="0" sz="17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Lucida Sans Unicode"/>
                <a:cs typeface="Lucida Sans Unicode"/>
              </a:rPr>
              <a:t>efectiva.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1800" spc="-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Lucida Sans Unicode"/>
                <a:cs typeface="Lucida Sans Unicode"/>
              </a:rPr>
              <a:t>cultura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dentro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Lucida Sans Unicode"/>
                <a:cs typeface="Lucida Sans Unicode"/>
              </a:rPr>
              <a:t>PYME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también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debe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ser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Lucida Sans Unicode"/>
                <a:cs typeface="Lucida Sans Unicode"/>
              </a:rPr>
              <a:t>considerada</a:t>
            </a:r>
            <a:endParaRPr sz="1800">
              <a:latin typeface="Lucida Sans Unicode"/>
              <a:cs typeface="Lucida Sans Unicode"/>
            </a:endParaRPr>
          </a:p>
          <a:p>
            <a:pPr marL="12700" marR="83820">
              <a:lnSpc>
                <a:spcPts val="2590"/>
              </a:lnSpc>
              <a:spcBef>
                <a:spcPts val="60"/>
              </a:spcBef>
            </a:pPr>
            <a:r>
              <a:rPr dirty="0" sz="1500" spc="-38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1500" spc="-3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por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ejemplo,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es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posible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que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haya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reconocido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que dentro de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su </a:t>
            </a:r>
            <a:r>
              <a:rPr dirty="0" sz="1500" spc="20">
                <a:solidFill>
                  <a:srgbClr val="FFFFFF"/>
                </a:solidFill>
                <a:latin typeface="Lucida Sans Unicode"/>
                <a:cs typeface="Lucida Sans Unicode"/>
              </a:rPr>
              <a:t>PYME </a:t>
            </a:r>
            <a:r>
              <a:rPr dirty="0" sz="1500" spc="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existe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norma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trabajar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más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allá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horas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contratadas.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Si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bien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es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posible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principio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esto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no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importe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personal,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podría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terminar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causando problemas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futuro,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especialmente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relación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con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 agotamiento,</a:t>
            </a:r>
            <a:r>
              <a:rPr dirty="0" sz="15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eventualmente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conducir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rotación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personal.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3029" y="5627420"/>
            <a:ext cx="456247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Fuentes:</a:t>
            </a:r>
            <a:r>
              <a:rPr dirty="0" u="sng" sz="13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Beneficios</a:t>
            </a:r>
            <a:r>
              <a:rPr dirty="0" u="sng" sz="13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de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eficiencia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de</a:t>
            </a:r>
            <a:r>
              <a:rPr dirty="0" u="sng" sz="13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tener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una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oficina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verde</a:t>
            </a:r>
            <a:endParaRPr sz="1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236" y="863727"/>
            <a:ext cx="11912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0" b="1">
                <a:solidFill>
                  <a:srgbClr val="A1CC39"/>
                </a:solidFill>
                <a:latin typeface="Arial"/>
                <a:cs typeface="Arial"/>
              </a:rPr>
              <a:t>Objetivo</a:t>
            </a:r>
            <a:r>
              <a:rPr dirty="0" sz="1600" spc="-11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A1CC39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3236" y="1218057"/>
            <a:ext cx="179070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A1CC39"/>
                </a:solidFill>
              </a:rPr>
              <a:t>La</a:t>
            </a:r>
            <a:r>
              <a:rPr dirty="0" sz="2700" spc="-110">
                <a:solidFill>
                  <a:srgbClr val="A1CC39"/>
                </a:solidFill>
              </a:rPr>
              <a:t> </a:t>
            </a:r>
            <a:r>
              <a:rPr dirty="0" sz="2700" spc="70">
                <a:solidFill>
                  <a:srgbClr val="A1CC39"/>
                </a:solidFill>
              </a:rPr>
              <a:t>política</a:t>
            </a:r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4376928" y="329184"/>
            <a:ext cx="7431405" cy="5867400"/>
          </a:xfrm>
          <a:prstGeom prst="rect">
            <a:avLst/>
          </a:prstGeom>
          <a:solidFill>
            <a:srgbClr val="297139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353695" marR="391795">
              <a:lnSpc>
                <a:spcPct val="160600"/>
              </a:lnSpc>
              <a:spcBef>
                <a:spcPts val="5"/>
              </a:spcBef>
            </a:pP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Ejemplos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objetivos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su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política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pueden </a:t>
            </a:r>
            <a:r>
              <a:rPr dirty="0" sz="1600" spc="60">
                <a:solidFill>
                  <a:srgbClr val="FFFFFF"/>
                </a:solidFill>
                <a:latin typeface="Lucida Sans Unicode"/>
                <a:cs typeface="Lucida Sans Unicode"/>
              </a:rPr>
              <a:t>ser</a:t>
            </a:r>
            <a:r>
              <a:rPr dirty="0" sz="1600" spc="60" b="1">
                <a:solidFill>
                  <a:srgbClr val="FFFFFF"/>
                </a:solidFill>
                <a:latin typeface="Arial"/>
                <a:cs typeface="Arial"/>
              </a:rPr>
              <a:t>fomentar </a:t>
            </a:r>
            <a:r>
              <a:rPr dirty="0" sz="1600" spc="70" b="1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dirty="0" sz="160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cultura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lugar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FFFFFF"/>
                </a:solidFill>
                <a:latin typeface="Arial"/>
                <a:cs typeface="Arial"/>
              </a:rPr>
              <a:t>trabajo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30" b="1">
                <a:solidFill>
                  <a:srgbClr val="FFFFFF"/>
                </a:solidFill>
                <a:latin typeface="Arial"/>
                <a:cs typeface="Arial"/>
              </a:rPr>
              <a:t>pymes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65" b="1">
                <a:solidFill>
                  <a:srgbClr val="FFFFFF"/>
                </a:solidFill>
                <a:latin typeface="Arial"/>
                <a:cs typeface="Arial"/>
              </a:rPr>
              <a:t>promueva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40" b="1">
                <a:solidFill>
                  <a:srgbClr val="FFFFFF"/>
                </a:solidFill>
                <a:latin typeface="Arial"/>
                <a:cs typeface="Arial"/>
              </a:rPr>
              <a:t>hábitos </a:t>
            </a:r>
            <a:r>
              <a:rPr dirty="0" sz="16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FFFFFF"/>
                </a:solidFill>
                <a:latin typeface="Arial"/>
                <a:cs typeface="Arial"/>
              </a:rPr>
              <a:t>saludables</a:t>
            </a:r>
            <a:r>
              <a:rPr dirty="0" sz="1600" spc="15">
                <a:solidFill>
                  <a:srgbClr val="FFFFFF"/>
                </a:solidFill>
                <a:latin typeface="Lucida Sans Unicode"/>
                <a:cs typeface="Lucida Sans Unicode"/>
              </a:rPr>
              <a:t>que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tienen lugar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lejos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pantallas,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como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programas de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ejercicio. </a:t>
            </a:r>
            <a:r>
              <a:rPr dirty="0" sz="1600" spc="25">
                <a:solidFill>
                  <a:srgbClr val="FFFFFF"/>
                </a:solidFill>
                <a:latin typeface="Lucida Sans Unicode"/>
                <a:cs typeface="Lucida Sans Unicode"/>
              </a:rPr>
              <a:t>Por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ejemplo,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intente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fomentar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una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caminata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diaria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con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colegas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Lucida Sans Unicode"/>
                <a:cs typeface="Lucida Sans Unicode"/>
              </a:rPr>
              <a:t>durante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almuerzo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por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aspectos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sociales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reducir </a:t>
            </a:r>
            <a:r>
              <a:rPr dirty="0" sz="1600" spc="-4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6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estrés.</a:t>
            </a:r>
            <a:endParaRPr sz="1600">
              <a:latin typeface="Lucida Sans Unicode"/>
              <a:cs typeface="Lucida Sans Unicode"/>
            </a:endParaRPr>
          </a:p>
          <a:p>
            <a:pPr marL="353695" marR="901065">
              <a:lnSpc>
                <a:spcPct val="142400"/>
              </a:lnSpc>
              <a:spcBef>
                <a:spcPts val="1860"/>
              </a:spcBef>
            </a:pP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Recuerde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Lucida Sans Unicode"/>
                <a:cs typeface="Lucida Sans Unicode"/>
              </a:rPr>
              <a:t>evaluar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Lucida Sans Unicode"/>
                <a:cs typeface="Lucida Sans Unicode"/>
              </a:rPr>
              <a:t>actualizar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periódicamente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Lucida Sans Unicode"/>
                <a:cs typeface="Lucida Sans Unicode"/>
              </a:rPr>
              <a:t>política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ucida Sans Unicode"/>
                <a:cs typeface="Lucida Sans Unicode"/>
              </a:rPr>
              <a:t>a 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medida</a:t>
            </a:r>
            <a:r>
              <a:rPr dirty="0" sz="18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negocio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Lucida Sans Unicode"/>
                <a:cs typeface="Lucida Sans Unicode"/>
              </a:rPr>
              <a:t>cambia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crece.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Lucida Sans Unicode"/>
              <a:cs typeface="Lucida Sans Unicode"/>
            </a:endParaRPr>
          </a:p>
          <a:p>
            <a:pPr marL="828675">
              <a:lnSpc>
                <a:spcPct val="100000"/>
              </a:lnSpc>
            </a:pP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Fuentes:</a:t>
            </a:r>
            <a:r>
              <a:rPr dirty="0" u="sng" sz="13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Beneficios</a:t>
            </a:r>
            <a:r>
              <a:rPr dirty="0" u="sng" sz="13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de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eficiencia</a:t>
            </a:r>
            <a:r>
              <a:rPr dirty="0" u="sng" sz="13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de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tener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una</a:t>
            </a:r>
            <a:r>
              <a:rPr dirty="0" u="sng" sz="1300" spc="-7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oficina</a:t>
            </a:r>
            <a:r>
              <a:rPr dirty="0" u="sng" sz="1300" spc="-7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 </a:t>
            </a:r>
            <a:r>
              <a:rPr dirty="0" u="sng" sz="1300" spc="-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2"/>
              </a:rPr>
              <a:t>verde</a:t>
            </a:r>
            <a:endParaRPr sz="1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236" y="673227"/>
            <a:ext cx="189547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65">
                <a:solidFill>
                  <a:srgbClr val="A1CC39"/>
                </a:solidFill>
              </a:rPr>
              <a:t>Objetivos</a:t>
            </a:r>
            <a:endParaRPr sz="3100"/>
          </a:p>
        </p:txBody>
      </p:sp>
      <p:sp>
        <p:nvSpPr>
          <p:cNvPr id="5" name="object 5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6928" y="329184"/>
            <a:ext cx="7431405" cy="5867400"/>
          </a:xfrm>
          <a:prstGeom prst="rect">
            <a:avLst/>
          </a:prstGeom>
          <a:solidFill>
            <a:srgbClr val="297139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Debe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asegurarse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objetivos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política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sean</a:t>
            </a:r>
            <a:r>
              <a:rPr dirty="0" u="sng" sz="16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 </a:t>
            </a:r>
            <a:endParaRPr sz="160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  <a:spcBef>
                <a:spcPts val="1655"/>
              </a:spcBef>
            </a:pPr>
            <a:r>
              <a:rPr dirty="0" u="sng" sz="16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INTELIGENTE</a:t>
            </a:r>
            <a:endParaRPr sz="1600">
              <a:latin typeface="Arial"/>
              <a:cs typeface="Arial"/>
            </a:endParaRPr>
          </a:p>
          <a:p>
            <a:pPr marL="698500" indent="-345440">
              <a:lnSpc>
                <a:spcPct val="100000"/>
              </a:lnSpc>
              <a:spcBef>
                <a:spcPts val="1780"/>
              </a:spcBef>
              <a:buSzPct val="160000"/>
              <a:buFont typeface="Lucida Sans Unicode"/>
              <a:buChar char="•"/>
              <a:tabLst>
                <a:tab pos="698500" algn="l"/>
                <a:tab pos="699135" algn="l"/>
              </a:tabLst>
            </a:pP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Específico,</a:t>
            </a:r>
            <a:endParaRPr sz="1500">
              <a:latin typeface="Arial"/>
              <a:cs typeface="Arial"/>
            </a:endParaRPr>
          </a:p>
          <a:p>
            <a:pPr marL="698500" indent="-345440">
              <a:lnSpc>
                <a:spcPct val="100000"/>
              </a:lnSpc>
              <a:spcBef>
                <a:spcPts val="1405"/>
              </a:spcBef>
              <a:buSzPct val="126315"/>
              <a:buFont typeface="Lucida Sans Unicode"/>
              <a:buChar char="•"/>
              <a:tabLst>
                <a:tab pos="698500" algn="l"/>
                <a:tab pos="699135" algn="l"/>
              </a:tabLst>
            </a:pPr>
            <a:r>
              <a:rPr dirty="0" sz="1900" spc="65" b="1">
                <a:solidFill>
                  <a:srgbClr val="FFFFFF"/>
                </a:solidFill>
                <a:latin typeface="Arial"/>
                <a:cs typeface="Arial"/>
              </a:rPr>
              <a:t>Mensurable,</a:t>
            </a:r>
            <a:endParaRPr sz="1900">
              <a:latin typeface="Arial"/>
              <a:cs typeface="Arial"/>
            </a:endParaRPr>
          </a:p>
          <a:p>
            <a:pPr marL="698500" indent="-345440">
              <a:lnSpc>
                <a:spcPct val="100000"/>
              </a:lnSpc>
              <a:spcBef>
                <a:spcPts val="1195"/>
              </a:spcBef>
              <a:buSzPct val="120000"/>
              <a:buFont typeface="Lucida Sans Unicode"/>
              <a:buChar char="•"/>
              <a:tabLst>
                <a:tab pos="698500" algn="l"/>
                <a:tab pos="699135" algn="l"/>
              </a:tabLst>
            </a:pP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Realizable,</a:t>
            </a:r>
            <a:endParaRPr sz="2000">
              <a:latin typeface="Arial"/>
              <a:cs typeface="Arial"/>
            </a:endParaRPr>
          </a:p>
          <a:p>
            <a:pPr marL="698500" indent="-345440">
              <a:lnSpc>
                <a:spcPct val="100000"/>
              </a:lnSpc>
              <a:spcBef>
                <a:spcPts val="900"/>
              </a:spcBef>
              <a:buSzPct val="104347"/>
              <a:buFont typeface="Lucida Sans Unicode"/>
              <a:buChar char="•"/>
              <a:tabLst>
                <a:tab pos="698500" algn="l"/>
                <a:tab pos="699135" algn="l"/>
              </a:tabLst>
            </a:pPr>
            <a:r>
              <a:rPr dirty="0" sz="2300" spc="75" b="1">
                <a:solidFill>
                  <a:srgbClr val="FFFFFF"/>
                </a:solidFill>
                <a:latin typeface="Arial"/>
                <a:cs typeface="Arial"/>
              </a:rPr>
              <a:t>realista,</a:t>
            </a:r>
            <a:r>
              <a:rPr dirty="0" sz="23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300">
              <a:latin typeface="Arial"/>
              <a:cs typeface="Arial"/>
            </a:endParaRPr>
          </a:p>
          <a:p>
            <a:pPr marL="698500" indent="-345440">
              <a:lnSpc>
                <a:spcPct val="100000"/>
              </a:lnSpc>
              <a:spcBef>
                <a:spcPts val="1945"/>
              </a:spcBef>
              <a:buSzPct val="200000"/>
              <a:buFont typeface="Lucida Sans Unicode"/>
              <a:buChar char="•"/>
              <a:tabLst>
                <a:tab pos="698500" algn="l"/>
                <a:tab pos="699135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Específico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55" b="1">
                <a:solidFill>
                  <a:srgbClr val="FFFFFF"/>
                </a:solidFill>
                <a:latin typeface="Arial"/>
                <a:cs typeface="Arial"/>
              </a:rPr>
              <a:t>tiempo</a:t>
            </a:r>
            <a:endParaRPr sz="1200">
              <a:latin typeface="Arial"/>
              <a:cs typeface="Arial"/>
            </a:endParaRPr>
          </a:p>
          <a:p>
            <a:pPr marL="353695" marR="582930">
              <a:lnSpc>
                <a:spcPct val="108000"/>
              </a:lnSpc>
              <a:spcBef>
                <a:spcPts val="1145"/>
              </a:spcBef>
            </a:pPr>
            <a:r>
              <a:rPr dirty="0" sz="20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Lucida Sans Unicode"/>
                <a:cs typeface="Lucida Sans Unicode"/>
              </a:rPr>
              <a:t>asegurar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resultados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Lucida Sans Unicode"/>
                <a:cs typeface="Lucida Sans Unicode"/>
              </a:rPr>
              <a:t>exitosos.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Cada</a:t>
            </a:r>
            <a:r>
              <a:rPr dirty="0" sz="20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objetivo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debe </a:t>
            </a:r>
            <a:r>
              <a:rPr dirty="0" sz="2000" spc="-6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ir 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acompañado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2000">
                <a:solidFill>
                  <a:srgbClr val="FFFFFF"/>
                </a:solidFill>
                <a:latin typeface="Lucida Sans Unicode"/>
                <a:cs typeface="Lucida Sans Unicode"/>
              </a:rPr>
              <a:t>una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acción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que </a:t>
            </a:r>
            <a:r>
              <a:rPr dirty="0" sz="2000">
                <a:solidFill>
                  <a:srgbClr val="FFFFFF"/>
                </a:solidFill>
                <a:latin typeface="Lucida Sans Unicode"/>
                <a:cs typeface="Lucida Sans Unicode"/>
              </a:rPr>
              <a:t>ayudará </a:t>
            </a:r>
            <a:r>
              <a:rPr dirty="0" sz="2000" spc="15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cumplir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ese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objetivo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debe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adaptarse</a:t>
            </a:r>
            <a:r>
              <a:rPr dirty="0" sz="20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1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Lucida Sans Unicode"/>
                <a:cs typeface="Lucida Sans Unicode"/>
              </a:rPr>
              <a:t>lugar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0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Lucida Sans Unicode"/>
                <a:cs typeface="Lucida Sans Unicode"/>
              </a:rPr>
              <a:t>trabajo.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18430" y="453009"/>
            <a:ext cx="6712584" cy="241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5080" indent="-344805">
              <a:lnSpc>
                <a:spcPct val="125200"/>
              </a:lnSpc>
              <a:spcBef>
                <a:spcPts val="100"/>
              </a:spcBef>
              <a:buSzPct val="125000"/>
              <a:buChar char="•"/>
              <a:tabLst>
                <a:tab pos="356870" algn="l"/>
                <a:tab pos="357505" algn="l"/>
              </a:tabLst>
            </a:pPr>
            <a:r>
              <a:rPr dirty="0" sz="1600" spc="-35">
                <a:solidFill>
                  <a:srgbClr val="FFFFFF"/>
                </a:solidFill>
                <a:latin typeface="Lucida Sans Unicode"/>
                <a:cs typeface="Lucida Sans Unicode"/>
              </a:rPr>
              <a:t>Sensibilizar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sobre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importancia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del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Lucida Sans Unicode"/>
                <a:cs typeface="Lucida Sans Unicode"/>
              </a:rPr>
              <a:t>bienestar</a:t>
            </a:r>
            <a:r>
              <a:rPr dirty="0" sz="16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Lucida Sans Unicode"/>
                <a:cs typeface="Lucida Sans Unicode"/>
              </a:rPr>
              <a:t>físico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6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combatir </a:t>
            </a:r>
            <a:r>
              <a:rPr dirty="0" sz="1600" spc="-4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4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efectos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negativos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6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tecnología.</a:t>
            </a:r>
            <a:endParaRPr sz="1600">
              <a:latin typeface="Lucida Sans Unicode"/>
              <a:cs typeface="Lucida Sans Unicode"/>
            </a:endParaRPr>
          </a:p>
          <a:p>
            <a:pPr marL="356870" marR="128270" indent="-344805">
              <a:lnSpc>
                <a:spcPct val="133400"/>
              </a:lnSpc>
              <a:spcBef>
                <a:spcPts val="985"/>
              </a:spcBef>
              <a:buSzPct val="133333"/>
              <a:buChar char="•"/>
              <a:tabLst>
                <a:tab pos="356870" algn="l"/>
                <a:tab pos="357505" algn="l"/>
              </a:tabLst>
            </a:pP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Fomentar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una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cultura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bienestar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digital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lugar de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trabajo,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asegurando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empleados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cumplan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con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carga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trabajo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no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trabajen</a:t>
            </a:r>
            <a:r>
              <a:rPr dirty="0" sz="15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demasiado.</a:t>
            </a:r>
            <a:endParaRPr sz="1500">
              <a:latin typeface="Lucida Sans Unicode"/>
              <a:cs typeface="Lucida Sans Unicode"/>
            </a:endParaRPr>
          </a:p>
          <a:p>
            <a:pPr marL="356870" marR="629285" indent="-344805">
              <a:lnSpc>
                <a:spcPct val="133300"/>
              </a:lnSpc>
              <a:spcBef>
                <a:spcPts val="985"/>
              </a:spcBef>
              <a:buSzPct val="133333"/>
              <a:buChar char="•"/>
              <a:tabLst>
                <a:tab pos="356870" algn="l"/>
                <a:tab pos="357505" algn="l"/>
              </a:tabLst>
            </a:pPr>
            <a:r>
              <a:rPr dirty="0" sz="1500" spc="5">
                <a:solidFill>
                  <a:srgbClr val="FFFFFF"/>
                </a:solidFill>
                <a:latin typeface="Lucida Sans Unicode"/>
                <a:cs typeface="Lucida Sans Unicode"/>
              </a:rPr>
              <a:t>Brindar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orientación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apoyo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personal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se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sienta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agotado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o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estresado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debido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problemas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bienestar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5">
                <a:solidFill>
                  <a:srgbClr val="FFFFFF"/>
                </a:solidFill>
                <a:latin typeface="Lucida Sans Unicode"/>
                <a:cs typeface="Lucida Sans Unicode"/>
              </a:rPr>
              <a:t>digital.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3236" y="662575"/>
            <a:ext cx="1895475" cy="1002665"/>
          </a:xfrm>
          <a:prstGeom prst="rect"/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3000" spc="45">
                <a:solidFill>
                  <a:srgbClr val="A1CC39"/>
                </a:solidFill>
              </a:rPr>
              <a:t>Ejemplo</a:t>
            </a:r>
            <a:endParaRPr sz="3000"/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3100" spc="65">
                <a:solidFill>
                  <a:srgbClr val="A1CC39"/>
                </a:solidFill>
              </a:rPr>
              <a:t>Objetivos</a:t>
            </a:r>
            <a:endParaRPr sz="3100"/>
          </a:p>
        </p:txBody>
      </p:sp>
      <p:sp>
        <p:nvSpPr>
          <p:cNvPr id="6" name="object 6"/>
          <p:cNvSpPr txBox="1"/>
          <p:nvPr/>
        </p:nvSpPr>
        <p:spPr>
          <a:xfrm>
            <a:off x="4718430" y="2937192"/>
            <a:ext cx="6640830" cy="287083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1500" spc="-30" b="1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6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15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FFFFFF"/>
                </a:solidFill>
                <a:latin typeface="Arial"/>
                <a:cs typeface="Arial"/>
              </a:rPr>
              <a:t>apoyar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45" b="1">
                <a:solidFill>
                  <a:srgbClr val="FFFFFF"/>
                </a:solidFill>
                <a:latin typeface="Arial"/>
                <a:cs typeface="Arial"/>
              </a:rPr>
              <a:t>objetivo</a:t>
            </a:r>
            <a:r>
              <a:rPr dirty="0" sz="15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50" b="1">
                <a:solidFill>
                  <a:srgbClr val="FFFFFF"/>
                </a:solidFill>
                <a:latin typeface="Arial"/>
                <a:cs typeface="Arial"/>
              </a:rPr>
              <a:t>pueden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FFFFFF"/>
                </a:solidFill>
                <a:latin typeface="Arial"/>
                <a:cs typeface="Arial"/>
              </a:rPr>
              <a:t>incluir</a:t>
            </a: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25" b="1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15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30" b="1">
                <a:solidFill>
                  <a:srgbClr val="FFFFFF"/>
                </a:solidFill>
                <a:latin typeface="Arial"/>
                <a:cs typeface="Arial"/>
              </a:rPr>
              <a:t>siguiente:</a:t>
            </a:r>
            <a:endParaRPr sz="1500">
              <a:latin typeface="Arial"/>
              <a:cs typeface="Arial"/>
            </a:endParaRPr>
          </a:p>
          <a:p>
            <a:pPr marL="356870" marR="193675" indent="-344805">
              <a:lnSpc>
                <a:spcPct val="142900"/>
              </a:lnSpc>
              <a:spcBef>
                <a:spcPts val="990"/>
              </a:spcBef>
              <a:buSzPct val="142857"/>
              <a:buChar char="•"/>
              <a:tabLst>
                <a:tab pos="356870" algn="l"/>
                <a:tab pos="357505" algn="l"/>
              </a:tabLst>
            </a:pP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Participe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una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comunicación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abierta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reuniones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periódicas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Lucida Sans Unicode"/>
                <a:cs typeface="Lucida Sans Unicode"/>
              </a:rPr>
              <a:t>equipo/ </a:t>
            </a:r>
            <a:r>
              <a:rPr dirty="0" sz="1400" spc="-4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individuales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personal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pueda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opinar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sobre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cómo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se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siente.</a:t>
            </a:r>
            <a:endParaRPr sz="1400">
              <a:latin typeface="Lucida Sans Unicode"/>
              <a:cs typeface="Lucida Sans Unicode"/>
            </a:endParaRPr>
          </a:p>
          <a:p>
            <a:pPr marL="356870" marR="5080" indent="-344805">
              <a:lnSpc>
                <a:spcPct val="142900"/>
              </a:lnSpc>
              <a:spcBef>
                <a:spcPts val="985"/>
              </a:spcBef>
              <a:buSzPct val="142857"/>
              <a:buChar char="•"/>
              <a:tabLst>
                <a:tab pos="356870" algn="l"/>
                <a:tab pos="357505" algn="l"/>
              </a:tabLst>
            </a:pP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Considere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asignar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un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embajador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bienestar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digital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equipo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r>
              <a:rPr dirty="0" sz="14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400" spc="-42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Lucida Sans Unicode"/>
                <a:cs typeface="Lucida Sans Unicode"/>
              </a:rPr>
              <a:t>personal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Lucida Sans Unicode"/>
                <a:cs typeface="Lucida Sans Unicode"/>
              </a:rPr>
              <a:t>pueda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Lucida Sans Unicode"/>
                <a:cs typeface="Lucida Sans Unicode"/>
              </a:rPr>
              <a:t>acudir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FFFFFF"/>
                </a:solidFill>
                <a:latin typeface="Lucida Sans Unicode"/>
                <a:cs typeface="Lucida Sans Unicode"/>
              </a:rPr>
              <a:t>en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Lucida Sans Unicode"/>
                <a:cs typeface="Lucida Sans Unicode"/>
              </a:rPr>
              <a:t>confianza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con</a:t>
            </a:r>
            <a:r>
              <a:rPr dirty="0" sz="14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Lucida Sans Unicode"/>
                <a:cs typeface="Lucida Sans Unicode"/>
              </a:rPr>
              <a:t>sus</a:t>
            </a:r>
            <a:r>
              <a:rPr dirty="0" sz="14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Lucida Sans Unicode"/>
                <a:cs typeface="Lucida Sans Unicode"/>
              </a:rPr>
              <a:t>inquietudes.</a:t>
            </a:r>
            <a:endParaRPr sz="1400">
              <a:latin typeface="Lucida Sans Unicode"/>
              <a:cs typeface="Lucida Sans Unicode"/>
            </a:endParaRPr>
          </a:p>
          <a:p>
            <a:pPr marL="356870" marR="96520" indent="-344805">
              <a:lnSpc>
                <a:spcPct val="153900"/>
              </a:lnSpc>
              <a:spcBef>
                <a:spcPts val="990"/>
              </a:spcBef>
              <a:buSzPct val="153846"/>
              <a:buChar char="•"/>
              <a:tabLst>
                <a:tab pos="356870" algn="l"/>
                <a:tab pos="357505" algn="l"/>
              </a:tabLst>
            </a:pP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Ofrezca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actividades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eliminen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estrés,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como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yoga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caminatas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13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la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hora</a:t>
            </a:r>
            <a:r>
              <a:rPr dirty="0" sz="1300" spc="-7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del </a:t>
            </a:r>
            <a:r>
              <a:rPr dirty="0" sz="1300" spc="-3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Sans Unicode"/>
                <a:cs typeface="Lucida Sans Unicode"/>
              </a:rPr>
              <a:t>almuerzo, </a:t>
            </a:r>
            <a:r>
              <a:rPr dirty="0" sz="1300">
                <a:solidFill>
                  <a:srgbClr val="FFFFFF"/>
                </a:solidFill>
                <a:latin typeface="Lucida Sans Unicode"/>
                <a:cs typeface="Lucida Sans Unicode"/>
              </a:rPr>
              <a:t>para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que </a:t>
            </a:r>
            <a:r>
              <a:rPr dirty="0" sz="1300" spc="-35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trabajadores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se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relajen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les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den un </a:t>
            </a:r>
            <a:r>
              <a:rPr dirty="0" sz="1300" spc="-20">
                <a:solidFill>
                  <a:srgbClr val="FFFFFF"/>
                </a:solidFill>
                <a:latin typeface="Lucida Sans Unicode"/>
                <a:cs typeface="Lucida Sans Unicode"/>
              </a:rPr>
              <a:t>descanso </a:t>
            </a:r>
            <a:r>
              <a:rPr dirty="0" sz="1300" spc="-5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300" spc="-15">
                <a:solidFill>
                  <a:srgbClr val="FFFFFF"/>
                </a:solidFill>
                <a:latin typeface="Lucida Sans Unicode"/>
                <a:cs typeface="Lucida Sans Unicode"/>
              </a:rPr>
              <a:t>la </a:t>
            </a:r>
            <a:r>
              <a:rPr dirty="0" sz="13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Sans Unicode"/>
                <a:cs typeface="Lucida Sans Unicode"/>
              </a:rPr>
              <a:t>tecnología.</a:t>
            </a:r>
            <a:endParaRPr sz="1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76928" y="329184"/>
            <a:ext cx="7431405" cy="5867400"/>
          </a:xfrm>
          <a:custGeom>
            <a:avLst/>
            <a:gdLst/>
            <a:ahLst/>
            <a:cxnLst/>
            <a:rect l="l" t="t" r="r" b="b"/>
            <a:pathLst>
              <a:path w="7431405" h="5867400">
                <a:moveTo>
                  <a:pt x="7431024" y="0"/>
                </a:moveTo>
                <a:lnTo>
                  <a:pt x="0" y="0"/>
                </a:lnTo>
                <a:lnTo>
                  <a:pt x="0" y="5867400"/>
                </a:lnTo>
                <a:lnTo>
                  <a:pt x="7431024" y="5867400"/>
                </a:lnTo>
                <a:lnTo>
                  <a:pt x="7431024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3236" y="660527"/>
            <a:ext cx="28987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45">
                <a:solidFill>
                  <a:srgbClr val="A1CC39"/>
                </a:solidFill>
              </a:rPr>
              <a:t>Comunicación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8430" y="663956"/>
            <a:ext cx="6651625" cy="3891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870" marR="464820" indent="-344805">
              <a:lnSpc>
                <a:spcPct val="113700"/>
              </a:lnSpc>
              <a:spcBef>
                <a:spcPts val="100"/>
              </a:spcBef>
              <a:buSzPct val="126315"/>
              <a:buChar char="•"/>
              <a:tabLst>
                <a:tab pos="356870" algn="l"/>
                <a:tab pos="357505" algn="l"/>
              </a:tabLst>
            </a:pPr>
            <a:r>
              <a:rPr dirty="0" sz="1900" spc="-55">
                <a:solidFill>
                  <a:srgbClr val="FFFFFF"/>
                </a:solidFill>
                <a:latin typeface="Lucida Sans Unicode"/>
                <a:cs typeface="Lucida Sans Unicode"/>
              </a:rPr>
              <a:t>Todo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personal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debe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conocer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900" spc="-40">
                <a:solidFill>
                  <a:srgbClr val="FFFFFF"/>
                </a:solidFill>
                <a:latin typeface="Lucida Sans Unicode"/>
                <a:cs typeface="Lucida Sans Unicode"/>
              </a:rPr>
              <a:t>políticas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9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procedimientos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bienestar,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así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como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9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FFFFFF"/>
                </a:solidFill>
                <a:latin typeface="Lucida Sans Unicode"/>
                <a:cs typeface="Lucida Sans Unicode"/>
              </a:rPr>
              <a:t>recursos </a:t>
            </a:r>
            <a:r>
              <a:rPr dirty="0" sz="1900" spc="-5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FFFFFF"/>
                </a:solidFill>
                <a:latin typeface="Lucida Sans Unicode"/>
                <a:cs typeface="Lucida Sans Unicode"/>
              </a:rPr>
              <a:t>disponibles</a:t>
            </a:r>
            <a:r>
              <a:rPr dirty="0" sz="1900" spc="-114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9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0">
                <a:solidFill>
                  <a:srgbClr val="FFFFFF"/>
                </a:solidFill>
                <a:latin typeface="Lucida Sans Unicode"/>
                <a:cs typeface="Lucida Sans Unicode"/>
              </a:rPr>
              <a:t>ellos.</a:t>
            </a:r>
            <a:endParaRPr sz="1900">
              <a:latin typeface="Lucida Sans Unicode"/>
              <a:cs typeface="Lucida Sans Unicode"/>
            </a:endParaRPr>
          </a:p>
          <a:p>
            <a:pPr marL="356870" marR="102870" indent="-344805">
              <a:lnSpc>
                <a:spcPct val="144100"/>
              </a:lnSpc>
              <a:spcBef>
                <a:spcPts val="905"/>
              </a:spcBef>
              <a:buSzPct val="160000"/>
              <a:buChar char="•"/>
              <a:tabLst>
                <a:tab pos="356870" algn="l"/>
                <a:tab pos="357505" algn="l"/>
              </a:tabLst>
            </a:pP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Todas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500" spc="-35">
                <a:solidFill>
                  <a:srgbClr val="FFFFFF"/>
                </a:solidFill>
                <a:latin typeface="Lucida Sans Unicode"/>
                <a:cs typeface="Lucida Sans Unicode"/>
              </a:rPr>
              <a:t>políticas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y procedimientos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nuevos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deben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compartirse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discutirse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abiertamente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en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las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inducciones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nuevos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empleados.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También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deben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actualizarse </a:t>
            </a:r>
            <a:r>
              <a:rPr dirty="0" sz="1500" spc="-5">
                <a:solidFill>
                  <a:srgbClr val="FFFFFF"/>
                </a:solidFill>
                <a:latin typeface="Lucida Sans Unicode"/>
                <a:cs typeface="Lucida Sans Unicode"/>
              </a:rPr>
              <a:t>regularmente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según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sea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necesario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todos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cambios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nuevos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deben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distribuirse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por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correo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electrónico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todos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los</a:t>
            </a:r>
            <a:r>
              <a:rPr dirty="0" sz="1500" spc="-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empleados.</a:t>
            </a:r>
            <a:endParaRPr sz="1500">
              <a:latin typeface="Lucida Sans Unicode"/>
              <a:cs typeface="Lucida Sans Unicode"/>
            </a:endParaRPr>
          </a:p>
          <a:p>
            <a:pPr marL="356870" marR="5080" indent="-344805">
              <a:lnSpc>
                <a:spcPct val="144100"/>
              </a:lnSpc>
              <a:spcBef>
                <a:spcPts val="1005"/>
              </a:spcBef>
              <a:buSzPct val="160000"/>
              <a:buChar char="•"/>
              <a:tabLst>
                <a:tab pos="356870" algn="l"/>
                <a:tab pos="357505" algn="l"/>
              </a:tabLst>
            </a:pP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Deben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proporcionarse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recordatorios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regulares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sobre</a:t>
            </a:r>
            <a:r>
              <a:rPr dirty="0" sz="15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0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35">
                <a:solidFill>
                  <a:srgbClr val="FFFFFF"/>
                </a:solidFill>
                <a:latin typeface="Lucida Sans Unicode"/>
                <a:cs typeface="Lucida Sans Unicode"/>
              </a:rPr>
              <a:t>políticas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5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Lucida Sans Unicode"/>
                <a:cs typeface="Lucida Sans Unicode"/>
              </a:rPr>
              <a:t>los </a:t>
            </a:r>
            <a:r>
              <a:rPr dirty="0" sz="1500" spc="-459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procedimientos,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y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debe ser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fácilmente </a:t>
            </a:r>
            <a:r>
              <a:rPr dirty="0" sz="1500" spc="-25">
                <a:solidFill>
                  <a:srgbClr val="FFFFFF"/>
                </a:solidFill>
                <a:latin typeface="Lucida Sans Unicode"/>
                <a:cs typeface="Lucida Sans Unicode"/>
              </a:rPr>
              <a:t>accesible </a:t>
            </a:r>
            <a:r>
              <a:rPr dirty="0" sz="1500" spc="10">
                <a:solidFill>
                  <a:srgbClr val="FFFFFF"/>
                </a:solidFill>
                <a:latin typeface="Lucida Sans Unicode"/>
                <a:cs typeface="Lucida Sans Unicode"/>
              </a:rPr>
              <a:t>a </a:t>
            </a:r>
            <a:r>
              <a:rPr dirty="0" sz="1500" spc="-10">
                <a:solidFill>
                  <a:srgbClr val="FFFFFF"/>
                </a:solidFill>
                <a:latin typeface="Lucida Sans Unicode"/>
                <a:cs typeface="Lucida Sans Unicode"/>
              </a:rPr>
              <a:t>través de </a:t>
            </a:r>
            <a:r>
              <a:rPr dirty="0" sz="1500">
                <a:solidFill>
                  <a:srgbClr val="FFFFFF"/>
                </a:solidFill>
                <a:latin typeface="Lucida Sans Unicode"/>
                <a:cs typeface="Lucida Sans Unicode"/>
              </a:rPr>
              <a:t>una </a:t>
            </a:r>
            <a:r>
              <a:rPr dirty="0" sz="1500" spc="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Lucida Sans Unicode"/>
                <a:cs typeface="Lucida Sans Unicode"/>
              </a:rPr>
              <a:t>unidad</a:t>
            </a:r>
            <a:r>
              <a:rPr dirty="0" sz="1500" spc="-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Lucida Sans Unicode"/>
                <a:cs typeface="Lucida Sans Unicode"/>
              </a:rPr>
              <a:t>compartida.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6764"/>
            <a:ext cx="3862070" cy="6210300"/>
          </a:xfrm>
          <a:custGeom>
            <a:avLst/>
            <a:gdLst/>
            <a:ahLst/>
            <a:cxnLst/>
            <a:rect l="l" t="t" r="r" b="b"/>
            <a:pathLst>
              <a:path w="3862070" h="6210300">
                <a:moveTo>
                  <a:pt x="0" y="5689599"/>
                </a:moveTo>
                <a:lnTo>
                  <a:pt x="0" y="6184899"/>
                </a:lnTo>
                <a:lnTo>
                  <a:pt x="111721" y="6197599"/>
                </a:lnTo>
                <a:lnTo>
                  <a:pt x="174607" y="6210299"/>
                </a:lnTo>
                <a:lnTo>
                  <a:pt x="697147" y="6210299"/>
                </a:lnTo>
                <a:lnTo>
                  <a:pt x="749676" y="6197599"/>
                </a:lnTo>
                <a:lnTo>
                  <a:pt x="800848" y="6197599"/>
                </a:lnTo>
                <a:lnTo>
                  <a:pt x="850628" y="6184899"/>
                </a:lnTo>
                <a:lnTo>
                  <a:pt x="898984" y="6184899"/>
                </a:lnTo>
                <a:lnTo>
                  <a:pt x="945882" y="6172199"/>
                </a:lnTo>
                <a:lnTo>
                  <a:pt x="991288" y="6172199"/>
                </a:lnTo>
                <a:lnTo>
                  <a:pt x="1035170" y="6159499"/>
                </a:lnTo>
                <a:lnTo>
                  <a:pt x="1086091" y="6159499"/>
                </a:lnTo>
                <a:lnTo>
                  <a:pt x="1107765" y="6146799"/>
                </a:lnTo>
                <a:lnTo>
                  <a:pt x="1133535" y="6146799"/>
                </a:lnTo>
                <a:lnTo>
                  <a:pt x="1149413" y="6134099"/>
                </a:lnTo>
                <a:lnTo>
                  <a:pt x="1204842" y="6134099"/>
                </a:lnTo>
                <a:lnTo>
                  <a:pt x="1229196" y="6121399"/>
                </a:lnTo>
                <a:lnTo>
                  <a:pt x="1260516" y="6121399"/>
                </a:lnTo>
                <a:lnTo>
                  <a:pt x="1268460" y="6108699"/>
                </a:lnTo>
                <a:lnTo>
                  <a:pt x="1294130" y="6108699"/>
                </a:lnTo>
                <a:lnTo>
                  <a:pt x="1343660" y="6095999"/>
                </a:lnTo>
                <a:lnTo>
                  <a:pt x="1354345" y="6095999"/>
                </a:lnTo>
                <a:lnTo>
                  <a:pt x="1365234" y="6083299"/>
                </a:lnTo>
                <a:lnTo>
                  <a:pt x="1387475" y="6083299"/>
                </a:lnTo>
                <a:lnTo>
                  <a:pt x="1414462" y="6070599"/>
                </a:lnTo>
                <a:lnTo>
                  <a:pt x="1439164" y="6070599"/>
                </a:lnTo>
                <a:lnTo>
                  <a:pt x="1461484" y="6057899"/>
                </a:lnTo>
                <a:lnTo>
                  <a:pt x="1481328" y="6057899"/>
                </a:lnTo>
                <a:lnTo>
                  <a:pt x="1522611" y="6045199"/>
                </a:lnTo>
                <a:lnTo>
                  <a:pt x="1565431" y="6019799"/>
                </a:lnTo>
                <a:lnTo>
                  <a:pt x="1655378" y="5994399"/>
                </a:lnTo>
                <a:lnTo>
                  <a:pt x="1702355" y="5968999"/>
                </a:lnTo>
                <a:lnTo>
                  <a:pt x="1750565" y="5956299"/>
                </a:lnTo>
                <a:lnTo>
                  <a:pt x="1799935" y="5930899"/>
                </a:lnTo>
                <a:lnTo>
                  <a:pt x="1850387" y="5918199"/>
                </a:lnTo>
                <a:lnTo>
                  <a:pt x="1954240" y="5867399"/>
                </a:lnTo>
                <a:lnTo>
                  <a:pt x="2007489" y="5841999"/>
                </a:lnTo>
                <a:lnTo>
                  <a:pt x="2019875" y="5829299"/>
                </a:lnTo>
                <a:lnTo>
                  <a:pt x="2044743" y="5816599"/>
                </a:lnTo>
                <a:lnTo>
                  <a:pt x="2057272" y="5816599"/>
                </a:lnTo>
                <a:lnTo>
                  <a:pt x="2069659" y="5803899"/>
                </a:lnTo>
                <a:lnTo>
                  <a:pt x="2082069" y="5803899"/>
                </a:lnTo>
                <a:lnTo>
                  <a:pt x="2107057" y="5791199"/>
                </a:lnTo>
                <a:lnTo>
                  <a:pt x="2157333" y="5753099"/>
                </a:lnTo>
                <a:lnTo>
                  <a:pt x="2208657" y="5727699"/>
                </a:lnTo>
                <a:lnTo>
                  <a:pt x="2229080" y="5714999"/>
                </a:lnTo>
                <a:lnTo>
                  <a:pt x="263080" y="5714999"/>
                </a:lnTo>
                <a:lnTo>
                  <a:pt x="210254" y="5702299"/>
                </a:lnTo>
                <a:lnTo>
                  <a:pt x="156705" y="5702299"/>
                </a:lnTo>
                <a:lnTo>
                  <a:pt x="0" y="5689599"/>
                </a:lnTo>
                <a:close/>
              </a:path>
              <a:path w="3862070" h="6210300">
                <a:moveTo>
                  <a:pt x="2220341" y="0"/>
                </a:moveTo>
                <a:lnTo>
                  <a:pt x="550231" y="0"/>
                </a:lnTo>
                <a:lnTo>
                  <a:pt x="602307" y="12700"/>
                </a:lnTo>
                <a:lnTo>
                  <a:pt x="708672" y="12700"/>
                </a:lnTo>
                <a:lnTo>
                  <a:pt x="756729" y="25400"/>
                </a:lnTo>
                <a:lnTo>
                  <a:pt x="805244" y="25400"/>
                </a:lnTo>
                <a:lnTo>
                  <a:pt x="854181" y="38100"/>
                </a:lnTo>
                <a:lnTo>
                  <a:pt x="903506" y="38100"/>
                </a:lnTo>
                <a:lnTo>
                  <a:pt x="1003176" y="63500"/>
                </a:lnTo>
                <a:lnTo>
                  <a:pt x="1053449" y="63500"/>
                </a:lnTo>
                <a:lnTo>
                  <a:pt x="1154696" y="88900"/>
                </a:lnTo>
                <a:lnTo>
                  <a:pt x="1299025" y="127000"/>
                </a:lnTo>
                <a:lnTo>
                  <a:pt x="1347233" y="152400"/>
                </a:lnTo>
                <a:lnTo>
                  <a:pt x="1443581" y="177800"/>
                </a:lnTo>
                <a:lnTo>
                  <a:pt x="1491648" y="203200"/>
                </a:lnTo>
                <a:lnTo>
                  <a:pt x="1539597" y="215900"/>
                </a:lnTo>
                <a:lnTo>
                  <a:pt x="1587391" y="241300"/>
                </a:lnTo>
                <a:lnTo>
                  <a:pt x="1634994" y="254000"/>
                </a:lnTo>
                <a:lnTo>
                  <a:pt x="1822777" y="355599"/>
                </a:lnTo>
                <a:lnTo>
                  <a:pt x="1868885" y="368299"/>
                </a:lnTo>
                <a:lnTo>
                  <a:pt x="1914587" y="406399"/>
                </a:lnTo>
                <a:lnTo>
                  <a:pt x="2004626" y="457199"/>
                </a:lnTo>
                <a:lnTo>
                  <a:pt x="2092600" y="507999"/>
                </a:lnTo>
                <a:lnTo>
                  <a:pt x="2135725" y="546099"/>
                </a:lnTo>
                <a:lnTo>
                  <a:pt x="2178248" y="571499"/>
                </a:lnTo>
                <a:lnTo>
                  <a:pt x="2220149" y="609599"/>
                </a:lnTo>
                <a:lnTo>
                  <a:pt x="2261410" y="634999"/>
                </a:lnTo>
                <a:lnTo>
                  <a:pt x="2302013" y="673099"/>
                </a:lnTo>
                <a:lnTo>
                  <a:pt x="2341939" y="698499"/>
                </a:lnTo>
                <a:lnTo>
                  <a:pt x="2381169" y="736599"/>
                </a:lnTo>
                <a:lnTo>
                  <a:pt x="2419685" y="774699"/>
                </a:lnTo>
                <a:lnTo>
                  <a:pt x="2457468" y="812799"/>
                </a:lnTo>
                <a:lnTo>
                  <a:pt x="2494501" y="838199"/>
                </a:lnTo>
                <a:lnTo>
                  <a:pt x="2530763" y="876299"/>
                </a:lnTo>
                <a:lnTo>
                  <a:pt x="2566237" y="914399"/>
                </a:lnTo>
                <a:lnTo>
                  <a:pt x="2600904" y="952499"/>
                </a:lnTo>
                <a:lnTo>
                  <a:pt x="2634746" y="990599"/>
                </a:lnTo>
                <a:lnTo>
                  <a:pt x="2667744" y="1028699"/>
                </a:lnTo>
                <a:lnTo>
                  <a:pt x="2699879" y="1066799"/>
                </a:lnTo>
                <a:lnTo>
                  <a:pt x="2731133" y="1104899"/>
                </a:lnTo>
                <a:lnTo>
                  <a:pt x="2761488" y="1142999"/>
                </a:lnTo>
                <a:lnTo>
                  <a:pt x="2792364" y="1181099"/>
                </a:lnTo>
                <a:lnTo>
                  <a:pt x="2822262" y="1219199"/>
                </a:lnTo>
                <a:lnTo>
                  <a:pt x="2851192" y="1269999"/>
                </a:lnTo>
                <a:lnTo>
                  <a:pt x="2879162" y="1308099"/>
                </a:lnTo>
                <a:lnTo>
                  <a:pt x="2906181" y="1346199"/>
                </a:lnTo>
                <a:lnTo>
                  <a:pt x="2932260" y="1384299"/>
                </a:lnTo>
                <a:lnTo>
                  <a:pt x="2957408" y="1435099"/>
                </a:lnTo>
                <a:lnTo>
                  <a:pt x="2981633" y="1473199"/>
                </a:lnTo>
                <a:lnTo>
                  <a:pt x="3004947" y="1511299"/>
                </a:lnTo>
                <a:lnTo>
                  <a:pt x="3022820" y="1549399"/>
                </a:lnTo>
                <a:lnTo>
                  <a:pt x="3039919" y="1574799"/>
                </a:lnTo>
                <a:lnTo>
                  <a:pt x="3056328" y="1612899"/>
                </a:lnTo>
                <a:lnTo>
                  <a:pt x="3072130" y="1650999"/>
                </a:lnTo>
                <a:lnTo>
                  <a:pt x="3077718" y="1650999"/>
                </a:lnTo>
                <a:lnTo>
                  <a:pt x="3082022" y="1663699"/>
                </a:lnTo>
                <a:lnTo>
                  <a:pt x="3086719" y="1676399"/>
                </a:lnTo>
                <a:lnTo>
                  <a:pt x="3097149" y="1701799"/>
                </a:lnTo>
                <a:lnTo>
                  <a:pt x="3108946" y="1727199"/>
                </a:lnTo>
                <a:lnTo>
                  <a:pt x="3120374" y="1752599"/>
                </a:lnTo>
                <a:lnTo>
                  <a:pt x="3131492" y="1777999"/>
                </a:lnTo>
                <a:lnTo>
                  <a:pt x="3142361" y="1803399"/>
                </a:lnTo>
                <a:lnTo>
                  <a:pt x="3143885" y="1803399"/>
                </a:lnTo>
                <a:lnTo>
                  <a:pt x="3144520" y="1816099"/>
                </a:lnTo>
                <a:lnTo>
                  <a:pt x="3160728" y="1854199"/>
                </a:lnTo>
                <a:lnTo>
                  <a:pt x="3177433" y="1892299"/>
                </a:lnTo>
                <a:lnTo>
                  <a:pt x="3194428" y="1943099"/>
                </a:lnTo>
                <a:lnTo>
                  <a:pt x="3211510" y="1993899"/>
                </a:lnTo>
                <a:lnTo>
                  <a:pt x="3228475" y="2044699"/>
                </a:lnTo>
                <a:lnTo>
                  <a:pt x="3245117" y="2108199"/>
                </a:lnTo>
                <a:lnTo>
                  <a:pt x="3261233" y="2158999"/>
                </a:lnTo>
                <a:lnTo>
                  <a:pt x="3261995" y="2171699"/>
                </a:lnTo>
                <a:lnTo>
                  <a:pt x="3265233" y="2184399"/>
                </a:lnTo>
                <a:lnTo>
                  <a:pt x="3270377" y="2197099"/>
                </a:lnTo>
                <a:lnTo>
                  <a:pt x="3272917" y="2209799"/>
                </a:lnTo>
                <a:lnTo>
                  <a:pt x="3273933" y="2222499"/>
                </a:lnTo>
                <a:lnTo>
                  <a:pt x="3275838" y="2222499"/>
                </a:lnTo>
                <a:lnTo>
                  <a:pt x="3277616" y="2235199"/>
                </a:lnTo>
                <a:lnTo>
                  <a:pt x="3279394" y="2235199"/>
                </a:lnTo>
                <a:lnTo>
                  <a:pt x="3280537" y="2247899"/>
                </a:lnTo>
                <a:lnTo>
                  <a:pt x="3281807" y="2247899"/>
                </a:lnTo>
                <a:lnTo>
                  <a:pt x="3282823" y="2260599"/>
                </a:lnTo>
                <a:lnTo>
                  <a:pt x="3284323" y="2260599"/>
                </a:lnTo>
                <a:lnTo>
                  <a:pt x="3285775" y="2273299"/>
                </a:lnTo>
                <a:lnTo>
                  <a:pt x="3287180" y="2273299"/>
                </a:lnTo>
                <a:lnTo>
                  <a:pt x="3288538" y="2285999"/>
                </a:lnTo>
                <a:lnTo>
                  <a:pt x="3290189" y="2285999"/>
                </a:lnTo>
                <a:lnTo>
                  <a:pt x="3291078" y="2298699"/>
                </a:lnTo>
                <a:lnTo>
                  <a:pt x="3295314" y="2311399"/>
                </a:lnTo>
                <a:lnTo>
                  <a:pt x="3299444" y="2336799"/>
                </a:lnTo>
                <a:lnTo>
                  <a:pt x="3303454" y="2362199"/>
                </a:lnTo>
                <a:lnTo>
                  <a:pt x="3307334" y="2374899"/>
                </a:lnTo>
                <a:lnTo>
                  <a:pt x="3311028" y="2400299"/>
                </a:lnTo>
                <a:lnTo>
                  <a:pt x="3313747" y="2412999"/>
                </a:lnTo>
                <a:lnTo>
                  <a:pt x="3316275" y="2438399"/>
                </a:lnTo>
                <a:lnTo>
                  <a:pt x="3318637" y="2451099"/>
                </a:lnTo>
                <a:lnTo>
                  <a:pt x="3319272" y="2451099"/>
                </a:lnTo>
                <a:lnTo>
                  <a:pt x="3320034" y="2463799"/>
                </a:lnTo>
                <a:lnTo>
                  <a:pt x="3320923" y="2463799"/>
                </a:lnTo>
                <a:lnTo>
                  <a:pt x="3321685" y="2476499"/>
                </a:lnTo>
                <a:lnTo>
                  <a:pt x="3324234" y="2489199"/>
                </a:lnTo>
                <a:lnTo>
                  <a:pt x="3326749" y="2514599"/>
                </a:lnTo>
                <a:lnTo>
                  <a:pt x="3333384" y="2565399"/>
                </a:lnTo>
                <a:lnTo>
                  <a:pt x="3334129" y="2565399"/>
                </a:lnTo>
                <a:lnTo>
                  <a:pt x="3334766" y="2578099"/>
                </a:lnTo>
                <a:lnTo>
                  <a:pt x="3335837" y="2590799"/>
                </a:lnTo>
                <a:lnTo>
                  <a:pt x="3336956" y="2603499"/>
                </a:lnTo>
                <a:lnTo>
                  <a:pt x="3338123" y="2616199"/>
                </a:lnTo>
                <a:lnTo>
                  <a:pt x="3339338" y="2641599"/>
                </a:lnTo>
                <a:lnTo>
                  <a:pt x="3340578" y="2654299"/>
                </a:lnTo>
                <a:lnTo>
                  <a:pt x="3341449" y="2666999"/>
                </a:lnTo>
                <a:lnTo>
                  <a:pt x="3342132" y="2666999"/>
                </a:lnTo>
                <a:lnTo>
                  <a:pt x="3342259" y="2679699"/>
                </a:lnTo>
                <a:lnTo>
                  <a:pt x="3344025" y="2692399"/>
                </a:lnTo>
                <a:lnTo>
                  <a:pt x="3345434" y="2717799"/>
                </a:lnTo>
                <a:lnTo>
                  <a:pt x="3346366" y="2743199"/>
                </a:lnTo>
                <a:lnTo>
                  <a:pt x="3346704" y="2768599"/>
                </a:lnTo>
                <a:lnTo>
                  <a:pt x="3348083" y="2819399"/>
                </a:lnTo>
                <a:lnTo>
                  <a:pt x="3348503" y="2870199"/>
                </a:lnTo>
                <a:lnTo>
                  <a:pt x="3347974" y="2920999"/>
                </a:lnTo>
                <a:lnTo>
                  <a:pt x="3346503" y="2971799"/>
                </a:lnTo>
                <a:lnTo>
                  <a:pt x="3344101" y="3009899"/>
                </a:lnTo>
                <a:lnTo>
                  <a:pt x="3340777" y="3060699"/>
                </a:lnTo>
                <a:lnTo>
                  <a:pt x="3336540" y="3111499"/>
                </a:lnTo>
                <a:lnTo>
                  <a:pt x="3331401" y="3162299"/>
                </a:lnTo>
                <a:lnTo>
                  <a:pt x="3325368" y="3213099"/>
                </a:lnTo>
                <a:lnTo>
                  <a:pt x="3319108" y="3263899"/>
                </a:lnTo>
                <a:lnTo>
                  <a:pt x="3311846" y="3314699"/>
                </a:lnTo>
                <a:lnTo>
                  <a:pt x="3303588" y="3365499"/>
                </a:lnTo>
                <a:lnTo>
                  <a:pt x="3294343" y="3403599"/>
                </a:lnTo>
                <a:lnTo>
                  <a:pt x="3284118" y="3454399"/>
                </a:lnTo>
                <a:lnTo>
                  <a:pt x="3272921" y="3505199"/>
                </a:lnTo>
                <a:lnTo>
                  <a:pt x="3260761" y="3555999"/>
                </a:lnTo>
                <a:lnTo>
                  <a:pt x="3247645" y="3606799"/>
                </a:lnTo>
                <a:lnTo>
                  <a:pt x="3233581" y="3657599"/>
                </a:lnTo>
                <a:lnTo>
                  <a:pt x="3218577" y="3708399"/>
                </a:lnTo>
                <a:lnTo>
                  <a:pt x="3202641" y="3746499"/>
                </a:lnTo>
                <a:lnTo>
                  <a:pt x="3185781" y="3797299"/>
                </a:lnTo>
                <a:lnTo>
                  <a:pt x="3168004" y="3848099"/>
                </a:lnTo>
                <a:lnTo>
                  <a:pt x="3149318" y="3898899"/>
                </a:lnTo>
                <a:lnTo>
                  <a:pt x="3129732" y="3936999"/>
                </a:lnTo>
                <a:lnTo>
                  <a:pt x="3109253" y="3987799"/>
                </a:lnTo>
                <a:lnTo>
                  <a:pt x="3087889" y="4038599"/>
                </a:lnTo>
                <a:lnTo>
                  <a:pt x="3065648" y="4089399"/>
                </a:lnTo>
                <a:lnTo>
                  <a:pt x="3042539" y="4127499"/>
                </a:lnTo>
                <a:lnTo>
                  <a:pt x="3018722" y="4178299"/>
                </a:lnTo>
                <a:lnTo>
                  <a:pt x="2993976" y="4229099"/>
                </a:lnTo>
                <a:lnTo>
                  <a:pt x="2968337" y="4267199"/>
                </a:lnTo>
                <a:lnTo>
                  <a:pt x="2941837" y="4317999"/>
                </a:lnTo>
                <a:lnTo>
                  <a:pt x="2914511" y="4356099"/>
                </a:lnTo>
                <a:lnTo>
                  <a:pt x="2886393" y="4394199"/>
                </a:lnTo>
                <a:lnTo>
                  <a:pt x="2857517" y="4444999"/>
                </a:lnTo>
                <a:lnTo>
                  <a:pt x="2827918" y="4483099"/>
                </a:lnTo>
                <a:lnTo>
                  <a:pt x="2797629" y="4521199"/>
                </a:lnTo>
                <a:lnTo>
                  <a:pt x="2766684" y="4571999"/>
                </a:lnTo>
                <a:lnTo>
                  <a:pt x="2735118" y="4610099"/>
                </a:lnTo>
                <a:lnTo>
                  <a:pt x="2702964" y="4648199"/>
                </a:lnTo>
                <a:lnTo>
                  <a:pt x="2670257" y="4686299"/>
                </a:lnTo>
                <a:lnTo>
                  <a:pt x="2637031" y="4724399"/>
                </a:lnTo>
                <a:lnTo>
                  <a:pt x="2603320" y="4762499"/>
                </a:lnTo>
                <a:lnTo>
                  <a:pt x="2569158" y="4800599"/>
                </a:lnTo>
                <a:lnTo>
                  <a:pt x="2534579" y="4838699"/>
                </a:lnTo>
                <a:lnTo>
                  <a:pt x="2499618" y="4864099"/>
                </a:lnTo>
                <a:lnTo>
                  <a:pt x="2464308" y="4902199"/>
                </a:lnTo>
                <a:lnTo>
                  <a:pt x="2426774" y="4940299"/>
                </a:lnTo>
                <a:lnTo>
                  <a:pt x="2388807" y="4978399"/>
                </a:lnTo>
                <a:lnTo>
                  <a:pt x="2350473" y="5003799"/>
                </a:lnTo>
                <a:lnTo>
                  <a:pt x="2311839" y="5041899"/>
                </a:lnTo>
                <a:lnTo>
                  <a:pt x="2272969" y="5067299"/>
                </a:lnTo>
                <a:lnTo>
                  <a:pt x="2233930" y="5105399"/>
                </a:lnTo>
                <a:lnTo>
                  <a:pt x="2116455" y="5181599"/>
                </a:lnTo>
                <a:lnTo>
                  <a:pt x="2072681" y="5219699"/>
                </a:lnTo>
                <a:lnTo>
                  <a:pt x="1984706" y="5270499"/>
                </a:lnTo>
                <a:lnTo>
                  <a:pt x="1941576" y="5295899"/>
                </a:lnTo>
                <a:lnTo>
                  <a:pt x="1919595" y="5308599"/>
                </a:lnTo>
                <a:lnTo>
                  <a:pt x="1854962" y="5346699"/>
                </a:lnTo>
                <a:lnTo>
                  <a:pt x="1844266" y="5359399"/>
                </a:lnTo>
                <a:lnTo>
                  <a:pt x="1833689" y="5359399"/>
                </a:lnTo>
                <a:lnTo>
                  <a:pt x="1812797" y="5372099"/>
                </a:lnTo>
                <a:lnTo>
                  <a:pt x="1780829" y="5384799"/>
                </a:lnTo>
                <a:lnTo>
                  <a:pt x="1770252" y="5397499"/>
                </a:lnTo>
                <a:lnTo>
                  <a:pt x="1666783" y="5448299"/>
                </a:lnTo>
                <a:lnTo>
                  <a:pt x="1616613" y="5460999"/>
                </a:lnTo>
                <a:lnTo>
                  <a:pt x="1567624" y="5486399"/>
                </a:lnTo>
                <a:lnTo>
                  <a:pt x="1519921" y="5511799"/>
                </a:lnTo>
                <a:lnTo>
                  <a:pt x="1428790" y="5537199"/>
                </a:lnTo>
                <a:lnTo>
                  <a:pt x="1385570" y="5562599"/>
                </a:lnTo>
                <a:lnTo>
                  <a:pt x="1350996" y="5562599"/>
                </a:lnTo>
                <a:lnTo>
                  <a:pt x="1326388" y="5575299"/>
                </a:lnTo>
                <a:lnTo>
                  <a:pt x="1323467" y="5575299"/>
                </a:lnTo>
                <a:lnTo>
                  <a:pt x="1302605" y="5587999"/>
                </a:lnTo>
                <a:lnTo>
                  <a:pt x="1282303" y="5587999"/>
                </a:lnTo>
                <a:lnTo>
                  <a:pt x="1262548" y="5600699"/>
                </a:lnTo>
                <a:lnTo>
                  <a:pt x="1243330" y="5600699"/>
                </a:lnTo>
                <a:lnTo>
                  <a:pt x="1206339" y="5613399"/>
                </a:lnTo>
                <a:lnTo>
                  <a:pt x="1186406" y="5613399"/>
                </a:lnTo>
                <a:lnTo>
                  <a:pt x="1164551" y="5626099"/>
                </a:lnTo>
                <a:lnTo>
                  <a:pt x="1129982" y="5626099"/>
                </a:lnTo>
                <a:lnTo>
                  <a:pt x="1117206" y="5638799"/>
                </a:lnTo>
                <a:lnTo>
                  <a:pt x="1111237" y="5638799"/>
                </a:lnTo>
                <a:lnTo>
                  <a:pt x="1044714" y="5651499"/>
                </a:lnTo>
                <a:lnTo>
                  <a:pt x="1004810" y="5664199"/>
                </a:lnTo>
                <a:lnTo>
                  <a:pt x="962945" y="5664199"/>
                </a:lnTo>
                <a:lnTo>
                  <a:pt x="919165" y="5676899"/>
                </a:lnTo>
                <a:lnTo>
                  <a:pt x="873518" y="5676899"/>
                </a:lnTo>
                <a:lnTo>
                  <a:pt x="826049" y="5689599"/>
                </a:lnTo>
                <a:lnTo>
                  <a:pt x="776805" y="5689599"/>
                </a:lnTo>
                <a:lnTo>
                  <a:pt x="725833" y="5702299"/>
                </a:lnTo>
                <a:lnTo>
                  <a:pt x="673180" y="5702299"/>
                </a:lnTo>
                <a:lnTo>
                  <a:pt x="618892" y="5714999"/>
                </a:lnTo>
                <a:lnTo>
                  <a:pt x="2229080" y="5714999"/>
                </a:lnTo>
                <a:lnTo>
                  <a:pt x="2414143" y="5600699"/>
                </a:lnTo>
                <a:lnTo>
                  <a:pt x="2455576" y="5562599"/>
                </a:lnTo>
                <a:lnTo>
                  <a:pt x="2497013" y="5537199"/>
                </a:lnTo>
                <a:lnTo>
                  <a:pt x="2538404" y="5499099"/>
                </a:lnTo>
                <a:lnTo>
                  <a:pt x="2579700" y="5473699"/>
                </a:lnTo>
                <a:lnTo>
                  <a:pt x="2620851" y="5435599"/>
                </a:lnTo>
                <a:lnTo>
                  <a:pt x="2661808" y="5410199"/>
                </a:lnTo>
                <a:lnTo>
                  <a:pt x="2742940" y="5333999"/>
                </a:lnTo>
                <a:lnTo>
                  <a:pt x="2822702" y="5257799"/>
                </a:lnTo>
                <a:lnTo>
                  <a:pt x="2856977" y="5232399"/>
                </a:lnTo>
                <a:lnTo>
                  <a:pt x="2924678" y="5156199"/>
                </a:lnTo>
                <a:lnTo>
                  <a:pt x="2958060" y="5130799"/>
                </a:lnTo>
                <a:lnTo>
                  <a:pt x="2991099" y="5092699"/>
                </a:lnTo>
                <a:lnTo>
                  <a:pt x="3023773" y="5054599"/>
                </a:lnTo>
                <a:lnTo>
                  <a:pt x="3056061" y="5016499"/>
                </a:lnTo>
                <a:lnTo>
                  <a:pt x="3087939" y="4978399"/>
                </a:lnTo>
                <a:lnTo>
                  <a:pt x="3119386" y="4940299"/>
                </a:lnTo>
                <a:lnTo>
                  <a:pt x="3150380" y="4902199"/>
                </a:lnTo>
                <a:lnTo>
                  <a:pt x="3180897" y="4864099"/>
                </a:lnTo>
                <a:lnTo>
                  <a:pt x="3210916" y="4825999"/>
                </a:lnTo>
                <a:lnTo>
                  <a:pt x="3240415" y="4787899"/>
                </a:lnTo>
                <a:lnTo>
                  <a:pt x="3269372" y="4737099"/>
                </a:lnTo>
                <a:lnTo>
                  <a:pt x="3297764" y="4698999"/>
                </a:lnTo>
                <a:lnTo>
                  <a:pt x="3325568" y="4660899"/>
                </a:lnTo>
                <a:lnTo>
                  <a:pt x="3352764" y="4622799"/>
                </a:lnTo>
                <a:lnTo>
                  <a:pt x="3379328" y="4571999"/>
                </a:lnTo>
                <a:lnTo>
                  <a:pt x="3405238" y="4533899"/>
                </a:lnTo>
                <a:lnTo>
                  <a:pt x="3430473" y="4483099"/>
                </a:lnTo>
                <a:lnTo>
                  <a:pt x="3455009" y="4444999"/>
                </a:lnTo>
                <a:lnTo>
                  <a:pt x="3478824" y="4394199"/>
                </a:lnTo>
                <a:lnTo>
                  <a:pt x="3501898" y="4356099"/>
                </a:lnTo>
                <a:lnTo>
                  <a:pt x="3525466" y="4305299"/>
                </a:lnTo>
                <a:lnTo>
                  <a:pt x="3548265" y="4254499"/>
                </a:lnTo>
                <a:lnTo>
                  <a:pt x="3570291" y="4216399"/>
                </a:lnTo>
                <a:lnTo>
                  <a:pt x="3591537" y="4165599"/>
                </a:lnTo>
                <a:lnTo>
                  <a:pt x="3611998" y="4114799"/>
                </a:lnTo>
                <a:lnTo>
                  <a:pt x="3631669" y="4063999"/>
                </a:lnTo>
                <a:lnTo>
                  <a:pt x="3650545" y="4013199"/>
                </a:lnTo>
                <a:lnTo>
                  <a:pt x="3668620" y="3975099"/>
                </a:lnTo>
                <a:lnTo>
                  <a:pt x="3685889" y="3924299"/>
                </a:lnTo>
                <a:lnTo>
                  <a:pt x="3702347" y="3873499"/>
                </a:lnTo>
                <a:lnTo>
                  <a:pt x="3717988" y="3822699"/>
                </a:lnTo>
                <a:lnTo>
                  <a:pt x="3732808" y="3771899"/>
                </a:lnTo>
                <a:lnTo>
                  <a:pt x="3746800" y="3721099"/>
                </a:lnTo>
                <a:lnTo>
                  <a:pt x="3759960" y="3670299"/>
                </a:lnTo>
                <a:lnTo>
                  <a:pt x="3772282" y="3619499"/>
                </a:lnTo>
                <a:lnTo>
                  <a:pt x="3783762" y="3568699"/>
                </a:lnTo>
                <a:lnTo>
                  <a:pt x="3794393" y="3517899"/>
                </a:lnTo>
                <a:lnTo>
                  <a:pt x="3804170" y="3479799"/>
                </a:lnTo>
                <a:lnTo>
                  <a:pt x="3813088" y="3428999"/>
                </a:lnTo>
                <a:lnTo>
                  <a:pt x="3821143" y="3378199"/>
                </a:lnTo>
                <a:lnTo>
                  <a:pt x="3828327" y="3327399"/>
                </a:lnTo>
                <a:lnTo>
                  <a:pt x="3834638" y="3276599"/>
                </a:lnTo>
                <a:lnTo>
                  <a:pt x="3841099" y="3225799"/>
                </a:lnTo>
                <a:lnTo>
                  <a:pt x="3846689" y="3174999"/>
                </a:lnTo>
                <a:lnTo>
                  <a:pt x="3851406" y="3124199"/>
                </a:lnTo>
                <a:lnTo>
                  <a:pt x="3855248" y="3060699"/>
                </a:lnTo>
                <a:lnTo>
                  <a:pt x="3858212" y="3009899"/>
                </a:lnTo>
                <a:lnTo>
                  <a:pt x="3860296" y="2959099"/>
                </a:lnTo>
                <a:lnTo>
                  <a:pt x="3861497" y="2908299"/>
                </a:lnTo>
                <a:lnTo>
                  <a:pt x="3861813" y="2857499"/>
                </a:lnTo>
                <a:lnTo>
                  <a:pt x="3861243" y="2806699"/>
                </a:lnTo>
                <a:lnTo>
                  <a:pt x="3859784" y="2755899"/>
                </a:lnTo>
                <a:lnTo>
                  <a:pt x="3858914" y="2717799"/>
                </a:lnTo>
                <a:lnTo>
                  <a:pt x="3856926" y="2679699"/>
                </a:lnTo>
                <a:lnTo>
                  <a:pt x="3854176" y="2641599"/>
                </a:lnTo>
                <a:lnTo>
                  <a:pt x="3851021" y="2603499"/>
                </a:lnTo>
                <a:lnTo>
                  <a:pt x="3850005" y="2590799"/>
                </a:lnTo>
                <a:lnTo>
                  <a:pt x="3849485" y="2578099"/>
                </a:lnTo>
                <a:lnTo>
                  <a:pt x="3848989" y="2578099"/>
                </a:lnTo>
                <a:lnTo>
                  <a:pt x="3848399" y="2565399"/>
                </a:lnTo>
                <a:lnTo>
                  <a:pt x="3847607" y="2552699"/>
                </a:lnTo>
                <a:lnTo>
                  <a:pt x="3846649" y="2539999"/>
                </a:lnTo>
                <a:lnTo>
                  <a:pt x="3845560" y="2527299"/>
                </a:lnTo>
                <a:lnTo>
                  <a:pt x="3845052" y="2527299"/>
                </a:lnTo>
                <a:lnTo>
                  <a:pt x="3844798" y="2514599"/>
                </a:lnTo>
                <a:lnTo>
                  <a:pt x="3844036" y="2514599"/>
                </a:lnTo>
                <a:lnTo>
                  <a:pt x="3843147" y="2501899"/>
                </a:lnTo>
                <a:lnTo>
                  <a:pt x="3842385" y="2501899"/>
                </a:lnTo>
                <a:lnTo>
                  <a:pt x="3839013" y="2476499"/>
                </a:lnTo>
                <a:lnTo>
                  <a:pt x="3835225" y="2438399"/>
                </a:lnTo>
                <a:lnTo>
                  <a:pt x="3826637" y="2374899"/>
                </a:lnTo>
                <a:lnTo>
                  <a:pt x="3825581" y="2374899"/>
                </a:lnTo>
                <a:lnTo>
                  <a:pt x="3824700" y="2362199"/>
                </a:lnTo>
                <a:lnTo>
                  <a:pt x="3823866" y="2362199"/>
                </a:lnTo>
                <a:lnTo>
                  <a:pt x="3814826" y="2298699"/>
                </a:lnTo>
                <a:lnTo>
                  <a:pt x="3805237" y="2247899"/>
                </a:lnTo>
                <a:lnTo>
                  <a:pt x="3794125" y="2197099"/>
                </a:lnTo>
                <a:lnTo>
                  <a:pt x="3793490" y="2197099"/>
                </a:lnTo>
                <a:lnTo>
                  <a:pt x="3792728" y="2184399"/>
                </a:lnTo>
                <a:lnTo>
                  <a:pt x="3792093" y="2184399"/>
                </a:lnTo>
                <a:lnTo>
                  <a:pt x="3790188" y="2171699"/>
                </a:lnTo>
                <a:lnTo>
                  <a:pt x="3784473" y="2146299"/>
                </a:lnTo>
                <a:lnTo>
                  <a:pt x="3783330" y="2146299"/>
                </a:lnTo>
                <a:lnTo>
                  <a:pt x="3782187" y="2133599"/>
                </a:lnTo>
                <a:lnTo>
                  <a:pt x="3781044" y="2133599"/>
                </a:lnTo>
                <a:lnTo>
                  <a:pt x="3779285" y="2120899"/>
                </a:lnTo>
                <a:lnTo>
                  <a:pt x="3777456" y="2120899"/>
                </a:lnTo>
                <a:lnTo>
                  <a:pt x="3773678" y="2108199"/>
                </a:lnTo>
                <a:lnTo>
                  <a:pt x="3772789" y="2095499"/>
                </a:lnTo>
                <a:lnTo>
                  <a:pt x="3771646" y="2095499"/>
                </a:lnTo>
                <a:lnTo>
                  <a:pt x="3770503" y="2082799"/>
                </a:lnTo>
                <a:lnTo>
                  <a:pt x="3765899" y="2070099"/>
                </a:lnTo>
                <a:lnTo>
                  <a:pt x="3763537" y="2057399"/>
                </a:lnTo>
                <a:lnTo>
                  <a:pt x="3761105" y="2044699"/>
                </a:lnTo>
                <a:lnTo>
                  <a:pt x="3759708" y="2044699"/>
                </a:lnTo>
                <a:lnTo>
                  <a:pt x="3747787" y="1993899"/>
                </a:lnTo>
                <a:lnTo>
                  <a:pt x="3734848" y="1955799"/>
                </a:lnTo>
                <a:lnTo>
                  <a:pt x="3720839" y="1904999"/>
                </a:lnTo>
                <a:lnTo>
                  <a:pt x="3705705" y="1854199"/>
                </a:lnTo>
                <a:lnTo>
                  <a:pt x="3689395" y="1803399"/>
                </a:lnTo>
                <a:lnTo>
                  <a:pt x="3671853" y="1752599"/>
                </a:lnTo>
                <a:lnTo>
                  <a:pt x="3653028" y="1701799"/>
                </a:lnTo>
                <a:lnTo>
                  <a:pt x="3645048" y="1676399"/>
                </a:lnTo>
                <a:lnTo>
                  <a:pt x="3636914" y="1663699"/>
                </a:lnTo>
                <a:lnTo>
                  <a:pt x="3628614" y="1638299"/>
                </a:lnTo>
                <a:lnTo>
                  <a:pt x="3620135" y="1625599"/>
                </a:lnTo>
                <a:lnTo>
                  <a:pt x="3605807" y="1587499"/>
                </a:lnTo>
                <a:lnTo>
                  <a:pt x="3591909" y="1549399"/>
                </a:lnTo>
                <a:lnTo>
                  <a:pt x="3578629" y="1523999"/>
                </a:lnTo>
                <a:lnTo>
                  <a:pt x="3566160" y="1498599"/>
                </a:lnTo>
                <a:lnTo>
                  <a:pt x="3558968" y="1485899"/>
                </a:lnTo>
                <a:lnTo>
                  <a:pt x="3551682" y="1460499"/>
                </a:lnTo>
                <a:lnTo>
                  <a:pt x="3544300" y="1447799"/>
                </a:lnTo>
                <a:lnTo>
                  <a:pt x="3536823" y="1435099"/>
                </a:lnTo>
                <a:lnTo>
                  <a:pt x="3532260" y="1422399"/>
                </a:lnTo>
                <a:lnTo>
                  <a:pt x="3521456" y="1396999"/>
                </a:lnTo>
                <a:lnTo>
                  <a:pt x="3515995" y="1384299"/>
                </a:lnTo>
                <a:lnTo>
                  <a:pt x="3512947" y="1384299"/>
                </a:lnTo>
                <a:lnTo>
                  <a:pt x="3499707" y="1358899"/>
                </a:lnTo>
                <a:lnTo>
                  <a:pt x="3486086" y="1333499"/>
                </a:lnTo>
                <a:lnTo>
                  <a:pt x="3472084" y="1308099"/>
                </a:lnTo>
                <a:lnTo>
                  <a:pt x="3457702" y="1282699"/>
                </a:lnTo>
                <a:lnTo>
                  <a:pt x="3433110" y="1231899"/>
                </a:lnTo>
                <a:lnTo>
                  <a:pt x="3407643" y="1193799"/>
                </a:lnTo>
                <a:lnTo>
                  <a:pt x="3381292" y="1142999"/>
                </a:lnTo>
                <a:lnTo>
                  <a:pt x="3354049" y="1104899"/>
                </a:lnTo>
                <a:lnTo>
                  <a:pt x="3325907" y="1054099"/>
                </a:lnTo>
                <a:lnTo>
                  <a:pt x="3296859" y="1015999"/>
                </a:lnTo>
                <a:lnTo>
                  <a:pt x="3266895" y="965199"/>
                </a:lnTo>
                <a:lnTo>
                  <a:pt x="3236010" y="927099"/>
                </a:lnTo>
                <a:lnTo>
                  <a:pt x="3204196" y="888999"/>
                </a:lnTo>
                <a:lnTo>
                  <a:pt x="3171444" y="838199"/>
                </a:lnTo>
                <a:lnTo>
                  <a:pt x="3142088" y="800099"/>
                </a:lnTo>
                <a:lnTo>
                  <a:pt x="3112009" y="761999"/>
                </a:lnTo>
                <a:lnTo>
                  <a:pt x="3081219" y="723899"/>
                </a:lnTo>
                <a:lnTo>
                  <a:pt x="3049729" y="685799"/>
                </a:lnTo>
                <a:lnTo>
                  <a:pt x="3017551" y="660399"/>
                </a:lnTo>
                <a:lnTo>
                  <a:pt x="2984699" y="622299"/>
                </a:lnTo>
                <a:lnTo>
                  <a:pt x="2951184" y="584199"/>
                </a:lnTo>
                <a:lnTo>
                  <a:pt x="2917018" y="546099"/>
                </a:lnTo>
                <a:lnTo>
                  <a:pt x="2882214" y="507999"/>
                </a:lnTo>
                <a:lnTo>
                  <a:pt x="2846784" y="482599"/>
                </a:lnTo>
                <a:lnTo>
                  <a:pt x="2810740" y="444499"/>
                </a:lnTo>
                <a:lnTo>
                  <a:pt x="2774094" y="406399"/>
                </a:lnTo>
                <a:lnTo>
                  <a:pt x="2736859" y="380999"/>
                </a:lnTo>
                <a:lnTo>
                  <a:pt x="2699046" y="342899"/>
                </a:lnTo>
                <a:lnTo>
                  <a:pt x="2660668" y="304800"/>
                </a:lnTo>
                <a:lnTo>
                  <a:pt x="2621737" y="279400"/>
                </a:lnTo>
                <a:lnTo>
                  <a:pt x="2582266" y="241300"/>
                </a:lnTo>
                <a:lnTo>
                  <a:pt x="2542266" y="215900"/>
                </a:lnTo>
                <a:lnTo>
                  <a:pt x="2501750" y="177800"/>
                </a:lnTo>
                <a:lnTo>
                  <a:pt x="2419218" y="127000"/>
                </a:lnTo>
                <a:lnTo>
                  <a:pt x="2377226" y="101600"/>
                </a:lnTo>
                <a:lnTo>
                  <a:pt x="2334768" y="63500"/>
                </a:lnTo>
                <a:lnTo>
                  <a:pt x="2306405" y="50800"/>
                </a:lnTo>
                <a:lnTo>
                  <a:pt x="2277887" y="25400"/>
                </a:lnTo>
                <a:lnTo>
                  <a:pt x="2220341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236" y="698627"/>
            <a:ext cx="2223135" cy="14509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25">
                <a:solidFill>
                  <a:srgbClr val="84B940"/>
                </a:solidFill>
              </a:rPr>
              <a:t>Revisando</a:t>
            </a:r>
            <a:r>
              <a:rPr dirty="0" sz="2900" spc="-145">
                <a:solidFill>
                  <a:srgbClr val="84B940"/>
                </a:solidFill>
              </a:rPr>
              <a:t> </a:t>
            </a:r>
            <a:r>
              <a:rPr dirty="0" sz="2900" spc="-35">
                <a:solidFill>
                  <a:srgbClr val="84B940"/>
                </a:solidFill>
              </a:rPr>
              <a:t>+</a:t>
            </a:r>
            <a:endParaRPr sz="290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3300" spc="80">
                <a:solidFill>
                  <a:srgbClr val="84B940"/>
                </a:solidFill>
              </a:rPr>
              <a:t>vigilancia</a:t>
            </a:r>
            <a:endParaRPr sz="3300"/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700">
                <a:solidFill>
                  <a:srgbClr val="84B940"/>
                </a:solidFill>
              </a:rPr>
              <a:t>La</a:t>
            </a:r>
            <a:r>
              <a:rPr dirty="0" sz="2700" spc="-80">
                <a:solidFill>
                  <a:srgbClr val="84B940"/>
                </a:solidFill>
              </a:rPr>
              <a:t> </a:t>
            </a:r>
            <a:r>
              <a:rPr dirty="0" sz="2700" spc="70">
                <a:solidFill>
                  <a:srgbClr val="84B940"/>
                </a:solidFill>
              </a:rPr>
              <a:t>política</a:t>
            </a:r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8361680" y="6399720"/>
            <a:ext cx="2761615" cy="1816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6928" y="329184"/>
            <a:ext cx="7431405" cy="5867400"/>
          </a:xfrm>
          <a:prstGeom prst="rect">
            <a:avLst/>
          </a:prstGeom>
          <a:solidFill>
            <a:srgbClr val="297139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698500" marR="619125" indent="-344805">
              <a:lnSpc>
                <a:spcPct val="120100"/>
              </a:lnSpc>
              <a:buSzPct val="133333"/>
              <a:buChar char="•"/>
              <a:tabLst>
                <a:tab pos="698500" algn="l"/>
                <a:tab pos="699135" algn="l"/>
              </a:tabLst>
            </a:pPr>
            <a:r>
              <a:rPr dirty="0" sz="1800" spc="-20">
                <a:solidFill>
                  <a:srgbClr val="FFFFFF"/>
                </a:solidFill>
                <a:latin typeface="Lucida Sans Unicode"/>
                <a:cs typeface="Lucida Sans Unicode"/>
              </a:rPr>
              <a:t>Es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importante</a:t>
            </a:r>
            <a:r>
              <a:rPr dirty="0" sz="18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revisar</a:t>
            </a:r>
            <a:r>
              <a:rPr dirty="0" sz="18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8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monitorear</a:t>
            </a:r>
            <a:r>
              <a:rPr dirty="0" sz="18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continuamente</a:t>
            </a:r>
            <a:r>
              <a:rPr dirty="0" sz="18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todas </a:t>
            </a:r>
            <a:r>
              <a:rPr dirty="0" sz="1800" spc="-5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Lucida Sans Unicode"/>
                <a:cs typeface="Lucida Sans Unicode"/>
              </a:rPr>
              <a:t>las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Lucida Sans Unicode"/>
                <a:cs typeface="Lucida Sans Unicode"/>
              </a:rPr>
              <a:t>políticas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procedimientos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bienestar.</a:t>
            </a:r>
            <a:endParaRPr sz="1800">
              <a:latin typeface="Lucida Sans Unicode"/>
              <a:cs typeface="Lucida Sans Unicode"/>
            </a:endParaRPr>
          </a:p>
          <a:p>
            <a:pPr marL="698500" marR="570230" indent="-344805">
              <a:lnSpc>
                <a:spcPct val="103000"/>
              </a:lnSpc>
              <a:spcBef>
                <a:spcPts val="1040"/>
              </a:spcBef>
              <a:buSzPct val="114285"/>
              <a:buChar char="•"/>
              <a:tabLst>
                <a:tab pos="698500" algn="l"/>
                <a:tab pos="699135" algn="l"/>
              </a:tabLst>
            </a:pPr>
            <a:r>
              <a:rPr dirty="0" sz="2100" spc="-35">
                <a:solidFill>
                  <a:srgbClr val="FFFFFF"/>
                </a:solidFill>
                <a:latin typeface="Lucida Sans Unicode"/>
                <a:cs typeface="Lucida Sans Unicode"/>
              </a:rPr>
              <a:t>También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Lucida Sans Unicode"/>
                <a:cs typeface="Lucida Sans Unicode"/>
              </a:rPr>
              <a:t>debe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FFFFFF"/>
                </a:solidFill>
                <a:latin typeface="Lucida Sans Unicode"/>
                <a:cs typeface="Lucida Sans Unicode"/>
              </a:rPr>
              <a:t>medir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55">
                <a:solidFill>
                  <a:srgbClr val="FFFFFF"/>
                </a:solidFill>
                <a:latin typeface="Lucida Sans Unicode"/>
                <a:cs typeface="Lucida Sans Unicode"/>
              </a:rPr>
              <a:t>éxito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FFFFFF"/>
                </a:solidFill>
                <a:latin typeface="Lucida Sans Unicode"/>
                <a:cs typeface="Lucida Sans Unicode"/>
              </a:rPr>
              <a:t>ellos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Lucida Sans Unicode"/>
                <a:cs typeface="Lucida Sans Unicode"/>
              </a:rPr>
              <a:t>y  </a:t>
            </a:r>
            <a:r>
              <a:rPr dirty="0" sz="2100" spc="-10">
                <a:solidFill>
                  <a:srgbClr val="FFFFFF"/>
                </a:solidFill>
                <a:latin typeface="Lucida Sans Unicode"/>
                <a:cs typeface="Lucida Sans Unicode"/>
              </a:rPr>
              <a:t>determinar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65">
                <a:solidFill>
                  <a:srgbClr val="FFFFFF"/>
                </a:solidFill>
                <a:latin typeface="Lucida Sans Unicode"/>
                <a:cs typeface="Lucida Sans Unicode"/>
              </a:rPr>
              <a:t>si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FFFFFF"/>
                </a:solidFill>
                <a:latin typeface="Lucida Sans Unicode"/>
                <a:cs typeface="Lucida Sans Unicode"/>
              </a:rPr>
              <a:t>es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Lucida Sans Unicode"/>
                <a:cs typeface="Lucida Sans Unicode"/>
              </a:rPr>
              <a:t>necesario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FFFFFF"/>
                </a:solidFill>
                <a:latin typeface="Lucida Sans Unicode"/>
                <a:cs typeface="Lucida Sans Unicode"/>
              </a:rPr>
              <a:t>realizar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Lucida Sans Unicode"/>
                <a:cs typeface="Lucida Sans Unicode"/>
              </a:rPr>
              <a:t>algún</a:t>
            </a:r>
            <a:r>
              <a:rPr dirty="0" sz="2100" spc="-1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FFFFFF"/>
                </a:solidFill>
                <a:latin typeface="Lucida Sans Unicode"/>
                <a:cs typeface="Lucida Sans Unicode"/>
              </a:rPr>
              <a:t>cambio.</a:t>
            </a:r>
            <a:endParaRPr sz="2100">
              <a:latin typeface="Lucida Sans Unicode"/>
              <a:cs typeface="Lucida Sans Unicode"/>
            </a:endParaRPr>
          </a:p>
          <a:p>
            <a:pPr marL="698500" marR="323215" indent="-344805">
              <a:lnSpc>
                <a:spcPct val="120000"/>
              </a:lnSpc>
              <a:spcBef>
                <a:spcPts val="950"/>
              </a:spcBef>
              <a:buSzPct val="133333"/>
              <a:buChar char="•"/>
              <a:tabLst>
                <a:tab pos="698500" algn="l"/>
                <a:tab pos="699135" algn="l"/>
              </a:tabLst>
            </a:pPr>
            <a:r>
              <a:rPr dirty="0" sz="1800" spc="-20">
                <a:solidFill>
                  <a:srgbClr val="FFFFFF"/>
                </a:solidFill>
                <a:latin typeface="Lucida Sans Unicode"/>
                <a:cs typeface="Lucida Sans Unicode"/>
              </a:rPr>
              <a:t>El personal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debe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ser </a:t>
            </a: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consciente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de </a:t>
            </a:r>
            <a:r>
              <a:rPr dirty="0" sz="1800" spc="-40">
                <a:solidFill>
                  <a:srgbClr val="FFFFFF"/>
                </a:solidFill>
                <a:latin typeface="Lucida Sans Unicode"/>
                <a:cs typeface="Lucida Sans Unicode"/>
              </a:rPr>
              <a:t>sus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responsabilidades </a:t>
            </a:r>
            <a:r>
              <a:rPr dirty="0" sz="18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garantizar</a:t>
            </a:r>
            <a:r>
              <a:rPr dirty="0" sz="18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Lucida Sans Unicode"/>
                <a:cs typeface="Lucida Sans Unicode"/>
              </a:rPr>
              <a:t>que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se</a:t>
            </a:r>
            <a:r>
              <a:rPr dirty="0" sz="18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Lucida Sans Unicode"/>
                <a:cs typeface="Lucida Sans Unicode"/>
              </a:rPr>
              <a:t>implementen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acciones</a:t>
            </a:r>
            <a:r>
              <a:rPr dirty="0" sz="1800" spc="-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Lucida Sans Unicode"/>
                <a:cs typeface="Lucida Sans Unicode"/>
              </a:rPr>
              <a:t>políticas</a:t>
            </a:r>
            <a:r>
              <a:rPr dirty="0" sz="18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FFFFFF"/>
                </a:solidFill>
                <a:latin typeface="Lucida Sans Unicode"/>
                <a:cs typeface="Lucida Sans Unicode"/>
              </a:rPr>
              <a:t>para </a:t>
            </a:r>
            <a:r>
              <a:rPr dirty="0" sz="1800" spc="-5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su</a:t>
            </a:r>
            <a:r>
              <a:rPr dirty="0" sz="1800" spc="-1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Lucida Sans Unicode"/>
                <a:cs typeface="Lucida Sans Unicode"/>
              </a:rPr>
              <a:t>propia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Lucida Sans Unicode"/>
                <a:cs typeface="Lucida Sans Unicode"/>
              </a:rPr>
              <a:t>salud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1800" spc="-10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Lucida Sans Unicode"/>
                <a:cs typeface="Lucida Sans Unicode"/>
              </a:rPr>
              <a:t>bienestar.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" y="0"/>
            <a:ext cx="6257925" cy="6858000"/>
            <a:chOff x="-6" y="0"/>
            <a:chExt cx="6257925" cy="6858000"/>
          </a:xfrm>
        </p:grpSpPr>
        <p:sp>
          <p:nvSpPr>
            <p:cNvPr id="3" name="object 3"/>
            <p:cNvSpPr/>
            <p:nvPr/>
          </p:nvSpPr>
          <p:spPr>
            <a:xfrm>
              <a:off x="-6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53" y="6197600"/>
                  </a:moveTo>
                  <a:lnTo>
                    <a:pt x="2504954" y="6197600"/>
                  </a:lnTo>
                  <a:lnTo>
                    <a:pt x="2567914" y="6210300"/>
                  </a:lnTo>
                  <a:lnTo>
                    <a:pt x="3090786" y="6210300"/>
                  </a:lnTo>
                  <a:lnTo>
                    <a:pt x="3143353" y="6197600"/>
                  </a:lnTo>
                  <a:close/>
                </a:path>
                <a:path w="6257925" h="6210300">
                  <a:moveTo>
                    <a:pt x="3244380" y="6184900"/>
                  </a:moveTo>
                  <a:lnTo>
                    <a:pt x="2351042" y="6184900"/>
                  </a:lnTo>
                  <a:lnTo>
                    <a:pt x="2402814" y="6197600"/>
                  </a:lnTo>
                  <a:lnTo>
                    <a:pt x="3194562" y="6197600"/>
                  </a:lnTo>
                  <a:lnTo>
                    <a:pt x="3244380" y="6184900"/>
                  </a:lnTo>
                  <a:close/>
                </a:path>
                <a:path w="6257925" h="6210300">
                  <a:moveTo>
                    <a:pt x="3501731" y="6146800"/>
                  </a:moveTo>
                  <a:lnTo>
                    <a:pt x="2140315" y="6146800"/>
                  </a:lnTo>
                  <a:lnTo>
                    <a:pt x="2298863" y="6184900"/>
                  </a:lnTo>
                  <a:lnTo>
                    <a:pt x="3292773" y="6184900"/>
                  </a:lnTo>
                  <a:lnTo>
                    <a:pt x="3339707" y="6172200"/>
                  </a:lnTo>
                  <a:lnTo>
                    <a:pt x="3385149" y="6172200"/>
                  </a:lnTo>
                  <a:lnTo>
                    <a:pt x="3429066" y="6159500"/>
                  </a:lnTo>
                  <a:lnTo>
                    <a:pt x="3480060" y="6159500"/>
                  </a:lnTo>
                  <a:lnTo>
                    <a:pt x="3501731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38630" y="4851400"/>
                  </a:lnTo>
                  <a:lnTo>
                    <a:pt x="78510" y="4902200"/>
                  </a:lnTo>
                  <a:lnTo>
                    <a:pt x="108038" y="4940300"/>
                  </a:lnTo>
                  <a:lnTo>
                    <a:pt x="138326" y="4978400"/>
                  </a:lnTo>
                  <a:lnTo>
                    <a:pt x="169356" y="5016500"/>
                  </a:lnTo>
                  <a:lnTo>
                    <a:pt x="201116" y="5054600"/>
                  </a:lnTo>
                  <a:lnTo>
                    <a:pt x="233588" y="5080000"/>
                  </a:lnTo>
                  <a:lnTo>
                    <a:pt x="266759" y="5118100"/>
                  </a:lnTo>
                  <a:lnTo>
                    <a:pt x="300614" y="5156200"/>
                  </a:lnTo>
                  <a:lnTo>
                    <a:pt x="335136" y="5194300"/>
                  </a:lnTo>
                  <a:lnTo>
                    <a:pt x="370312" y="5232400"/>
                  </a:lnTo>
                  <a:lnTo>
                    <a:pt x="406126" y="5257800"/>
                  </a:lnTo>
                  <a:lnTo>
                    <a:pt x="442563" y="5295900"/>
                  </a:lnTo>
                  <a:lnTo>
                    <a:pt x="479608" y="5334000"/>
                  </a:lnTo>
                  <a:lnTo>
                    <a:pt x="517246" y="5359400"/>
                  </a:lnTo>
                  <a:lnTo>
                    <a:pt x="555461" y="5397500"/>
                  </a:lnTo>
                  <a:lnTo>
                    <a:pt x="594239" y="5422900"/>
                  </a:lnTo>
                  <a:lnTo>
                    <a:pt x="633565" y="5461000"/>
                  </a:lnTo>
                  <a:lnTo>
                    <a:pt x="673424" y="5486400"/>
                  </a:lnTo>
                  <a:lnTo>
                    <a:pt x="713800" y="5524500"/>
                  </a:lnTo>
                  <a:lnTo>
                    <a:pt x="796044" y="5575300"/>
                  </a:lnTo>
                  <a:lnTo>
                    <a:pt x="837882" y="5613400"/>
                  </a:lnTo>
                  <a:lnTo>
                    <a:pt x="966005" y="5689600"/>
                  </a:lnTo>
                  <a:lnTo>
                    <a:pt x="1097803" y="5765800"/>
                  </a:lnTo>
                  <a:lnTo>
                    <a:pt x="1324362" y="5892800"/>
                  </a:lnTo>
                  <a:lnTo>
                    <a:pt x="1370478" y="5905500"/>
                  </a:lnTo>
                  <a:lnTo>
                    <a:pt x="1416803" y="5930900"/>
                  </a:lnTo>
                  <a:lnTo>
                    <a:pt x="1463310" y="5943600"/>
                  </a:lnTo>
                  <a:lnTo>
                    <a:pt x="1509976" y="5969000"/>
                  </a:lnTo>
                  <a:lnTo>
                    <a:pt x="1556773" y="5981700"/>
                  </a:lnTo>
                  <a:lnTo>
                    <a:pt x="1603677" y="6007100"/>
                  </a:lnTo>
                  <a:lnTo>
                    <a:pt x="1744773" y="6045200"/>
                  </a:lnTo>
                  <a:lnTo>
                    <a:pt x="1791848" y="6070600"/>
                  </a:lnTo>
                  <a:lnTo>
                    <a:pt x="1979682" y="6121400"/>
                  </a:lnTo>
                  <a:lnTo>
                    <a:pt x="2086943" y="6146800"/>
                  </a:lnTo>
                  <a:lnTo>
                    <a:pt x="3527501" y="6146800"/>
                  </a:lnTo>
                  <a:lnTo>
                    <a:pt x="3543433" y="6134100"/>
                  </a:lnTo>
                  <a:lnTo>
                    <a:pt x="3598853" y="6134100"/>
                  </a:lnTo>
                  <a:lnTo>
                    <a:pt x="3623243" y="6121400"/>
                  </a:lnTo>
                  <a:lnTo>
                    <a:pt x="3654598" y="6121400"/>
                  </a:lnTo>
                  <a:lnTo>
                    <a:pt x="3662527" y="6108700"/>
                  </a:lnTo>
                  <a:lnTo>
                    <a:pt x="3688213" y="6108700"/>
                  </a:lnTo>
                  <a:lnTo>
                    <a:pt x="3737743" y="6096000"/>
                  </a:lnTo>
                  <a:lnTo>
                    <a:pt x="3748429" y="6096000"/>
                  </a:lnTo>
                  <a:lnTo>
                    <a:pt x="3759317" y="6083300"/>
                  </a:lnTo>
                  <a:lnTo>
                    <a:pt x="3781558" y="6083300"/>
                  </a:lnTo>
                  <a:lnTo>
                    <a:pt x="3808563" y="6070600"/>
                  </a:lnTo>
                  <a:lnTo>
                    <a:pt x="3833295" y="6070600"/>
                  </a:lnTo>
                  <a:lnTo>
                    <a:pt x="3855621" y="6057900"/>
                  </a:lnTo>
                  <a:lnTo>
                    <a:pt x="3875411" y="6057900"/>
                  </a:lnTo>
                  <a:lnTo>
                    <a:pt x="3916732" y="6045200"/>
                  </a:lnTo>
                  <a:lnTo>
                    <a:pt x="3959594" y="6019800"/>
                  </a:lnTo>
                  <a:lnTo>
                    <a:pt x="4049633" y="5994400"/>
                  </a:lnTo>
                  <a:lnTo>
                    <a:pt x="4096654" y="5969000"/>
                  </a:lnTo>
                  <a:lnTo>
                    <a:pt x="4144908" y="5956300"/>
                  </a:lnTo>
                  <a:lnTo>
                    <a:pt x="4194317" y="5930900"/>
                  </a:lnTo>
                  <a:lnTo>
                    <a:pt x="4244803" y="5918200"/>
                  </a:lnTo>
                  <a:lnTo>
                    <a:pt x="4348698" y="5867400"/>
                  </a:lnTo>
                  <a:lnTo>
                    <a:pt x="4401953" y="5842000"/>
                  </a:lnTo>
                  <a:lnTo>
                    <a:pt x="4426766" y="5829300"/>
                  </a:lnTo>
                  <a:lnTo>
                    <a:pt x="4439261" y="5816600"/>
                  </a:lnTo>
                  <a:lnTo>
                    <a:pt x="4451864" y="5816600"/>
                  </a:lnTo>
                  <a:lnTo>
                    <a:pt x="4464251" y="5803900"/>
                  </a:lnTo>
                  <a:lnTo>
                    <a:pt x="4476661" y="5803900"/>
                  </a:lnTo>
                  <a:lnTo>
                    <a:pt x="4501648" y="5791200"/>
                  </a:lnTo>
                  <a:lnTo>
                    <a:pt x="4551924" y="5753100"/>
                  </a:lnTo>
                  <a:lnTo>
                    <a:pt x="4603248" y="5727700"/>
                  </a:lnTo>
                  <a:lnTo>
                    <a:pt x="4623708" y="5715000"/>
                  </a:lnTo>
                  <a:lnTo>
                    <a:pt x="2630103" y="5715000"/>
                  </a:lnTo>
                  <a:lnTo>
                    <a:pt x="2550039" y="5702300"/>
                  </a:lnTo>
                  <a:lnTo>
                    <a:pt x="2501929" y="5702300"/>
                  </a:lnTo>
                  <a:lnTo>
                    <a:pt x="2453307" y="5689600"/>
                  </a:lnTo>
                  <a:lnTo>
                    <a:pt x="2404224" y="5689600"/>
                  </a:lnTo>
                  <a:lnTo>
                    <a:pt x="2354734" y="5676900"/>
                  </a:lnTo>
                  <a:lnTo>
                    <a:pt x="2304889" y="5676900"/>
                  </a:lnTo>
                  <a:lnTo>
                    <a:pt x="2102999" y="5626100"/>
                  </a:lnTo>
                  <a:lnTo>
                    <a:pt x="1812989" y="5549900"/>
                  </a:lnTo>
                  <a:lnTo>
                    <a:pt x="1764681" y="5524500"/>
                  </a:lnTo>
                  <a:lnTo>
                    <a:pt x="1716483" y="5511800"/>
                  </a:lnTo>
                  <a:lnTo>
                    <a:pt x="1668434" y="5486400"/>
                  </a:lnTo>
                  <a:lnTo>
                    <a:pt x="1620574" y="5473700"/>
                  </a:lnTo>
                  <a:lnTo>
                    <a:pt x="1525574" y="5422900"/>
                  </a:lnTo>
                  <a:lnTo>
                    <a:pt x="1478512" y="5410200"/>
                  </a:lnTo>
                  <a:lnTo>
                    <a:pt x="1339539" y="5334000"/>
                  </a:lnTo>
                  <a:lnTo>
                    <a:pt x="1294082" y="5308600"/>
                  </a:lnTo>
                  <a:lnTo>
                    <a:pt x="1249124" y="5270500"/>
                  </a:lnTo>
                  <a:lnTo>
                    <a:pt x="1160736" y="5219700"/>
                  </a:lnTo>
                  <a:lnTo>
                    <a:pt x="1117314" y="5194300"/>
                  </a:lnTo>
                  <a:lnTo>
                    <a:pt x="1074459" y="5156200"/>
                  </a:lnTo>
                  <a:lnTo>
                    <a:pt x="1032196" y="5130800"/>
                  </a:lnTo>
                  <a:lnTo>
                    <a:pt x="990550" y="5092700"/>
                  </a:lnTo>
                  <a:lnTo>
                    <a:pt x="949543" y="5067300"/>
                  </a:lnTo>
                  <a:lnTo>
                    <a:pt x="909200" y="5029200"/>
                  </a:lnTo>
                  <a:lnTo>
                    <a:pt x="869545" y="5003800"/>
                  </a:lnTo>
                  <a:lnTo>
                    <a:pt x="830603" y="4965700"/>
                  </a:lnTo>
                  <a:lnTo>
                    <a:pt x="792396" y="4927600"/>
                  </a:lnTo>
                  <a:lnTo>
                    <a:pt x="754950" y="4889500"/>
                  </a:lnTo>
                  <a:lnTo>
                    <a:pt x="718289" y="4864100"/>
                  </a:lnTo>
                  <a:lnTo>
                    <a:pt x="682436" y="4826000"/>
                  </a:lnTo>
                  <a:lnTo>
                    <a:pt x="647415" y="4787900"/>
                  </a:lnTo>
                  <a:lnTo>
                    <a:pt x="613251" y="4749800"/>
                  </a:lnTo>
                  <a:lnTo>
                    <a:pt x="579967" y="4711700"/>
                  </a:lnTo>
                  <a:lnTo>
                    <a:pt x="547589" y="4673600"/>
                  </a:lnTo>
                  <a:lnTo>
                    <a:pt x="516139" y="4635500"/>
                  </a:lnTo>
                  <a:lnTo>
                    <a:pt x="485641" y="4597400"/>
                  </a:lnTo>
                  <a:lnTo>
                    <a:pt x="454289" y="4559300"/>
                  </a:lnTo>
                  <a:lnTo>
                    <a:pt x="423878" y="4508500"/>
                  </a:lnTo>
                  <a:lnTo>
                    <a:pt x="394413" y="4470400"/>
                  </a:lnTo>
                  <a:lnTo>
                    <a:pt x="365898" y="4432300"/>
                  </a:lnTo>
                  <a:lnTo>
                    <a:pt x="338340" y="4394200"/>
                  </a:lnTo>
                  <a:lnTo>
                    <a:pt x="311741" y="4356100"/>
                  </a:lnTo>
                  <a:lnTo>
                    <a:pt x="286106" y="4305300"/>
                  </a:lnTo>
                  <a:lnTo>
                    <a:pt x="261441" y="4267200"/>
                  </a:lnTo>
                  <a:lnTo>
                    <a:pt x="237750" y="4229100"/>
                  </a:lnTo>
                  <a:lnTo>
                    <a:pt x="212858" y="4178300"/>
                  </a:lnTo>
                  <a:lnTo>
                    <a:pt x="188962" y="4140200"/>
                  </a:lnTo>
                  <a:lnTo>
                    <a:pt x="166107" y="4089400"/>
                  </a:lnTo>
                  <a:lnTo>
                    <a:pt x="144340" y="4038600"/>
                  </a:lnTo>
                  <a:lnTo>
                    <a:pt x="123706" y="4000500"/>
                  </a:lnTo>
                  <a:lnTo>
                    <a:pt x="104251" y="3949700"/>
                  </a:lnTo>
                  <a:lnTo>
                    <a:pt x="86020" y="3911600"/>
                  </a:lnTo>
                  <a:lnTo>
                    <a:pt x="69061" y="3860800"/>
                  </a:lnTo>
                  <a:lnTo>
                    <a:pt x="49458" y="3810000"/>
                  </a:lnTo>
                  <a:lnTo>
                    <a:pt x="31458" y="3759200"/>
                  </a:lnTo>
                  <a:lnTo>
                    <a:pt x="14994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32" y="0"/>
                  </a:moveTo>
                  <a:lnTo>
                    <a:pt x="2943824" y="0"/>
                  </a:lnTo>
                  <a:lnTo>
                    <a:pt x="2995920" y="12700"/>
                  </a:lnTo>
                  <a:lnTo>
                    <a:pt x="3102362" y="12700"/>
                  </a:lnTo>
                  <a:lnTo>
                    <a:pt x="3150442" y="25400"/>
                  </a:lnTo>
                  <a:lnTo>
                    <a:pt x="3198984" y="25400"/>
                  </a:lnTo>
                  <a:lnTo>
                    <a:pt x="3247951" y="38100"/>
                  </a:lnTo>
                  <a:lnTo>
                    <a:pt x="3297307" y="38100"/>
                  </a:lnTo>
                  <a:lnTo>
                    <a:pt x="3397040" y="63500"/>
                  </a:lnTo>
                  <a:lnTo>
                    <a:pt x="3447343" y="63500"/>
                  </a:lnTo>
                  <a:lnTo>
                    <a:pt x="3548640" y="88900"/>
                  </a:lnTo>
                  <a:lnTo>
                    <a:pt x="3693086" y="127000"/>
                  </a:lnTo>
                  <a:lnTo>
                    <a:pt x="3741329" y="152400"/>
                  </a:lnTo>
                  <a:lnTo>
                    <a:pt x="3837744" y="177800"/>
                  </a:lnTo>
                  <a:lnTo>
                    <a:pt x="3885843" y="203200"/>
                  </a:lnTo>
                  <a:lnTo>
                    <a:pt x="3933823" y="215900"/>
                  </a:lnTo>
                  <a:lnTo>
                    <a:pt x="3981648" y="241300"/>
                  </a:lnTo>
                  <a:lnTo>
                    <a:pt x="4029281" y="254000"/>
                  </a:lnTo>
                  <a:lnTo>
                    <a:pt x="4217189" y="355600"/>
                  </a:lnTo>
                  <a:lnTo>
                    <a:pt x="4263331" y="368300"/>
                  </a:lnTo>
                  <a:lnTo>
                    <a:pt x="4309067" y="406400"/>
                  </a:lnTo>
                  <a:lnTo>
                    <a:pt x="4399178" y="457200"/>
                  </a:lnTo>
                  <a:lnTo>
                    <a:pt x="4487213" y="508000"/>
                  </a:lnTo>
                  <a:lnTo>
                    <a:pt x="4530361" y="546100"/>
                  </a:lnTo>
                  <a:lnTo>
                    <a:pt x="4572908" y="571500"/>
                  </a:lnTo>
                  <a:lnTo>
                    <a:pt x="4614834" y="609600"/>
                  </a:lnTo>
                  <a:lnTo>
                    <a:pt x="4656121" y="635000"/>
                  </a:lnTo>
                  <a:lnTo>
                    <a:pt x="4696751" y="673100"/>
                  </a:lnTo>
                  <a:lnTo>
                    <a:pt x="4736703" y="698500"/>
                  </a:lnTo>
                  <a:lnTo>
                    <a:pt x="4775960" y="736600"/>
                  </a:lnTo>
                  <a:lnTo>
                    <a:pt x="4814502" y="774700"/>
                  </a:lnTo>
                  <a:lnTo>
                    <a:pt x="4852310" y="812800"/>
                  </a:lnTo>
                  <a:lnTo>
                    <a:pt x="4889366" y="838200"/>
                  </a:lnTo>
                  <a:lnTo>
                    <a:pt x="4925651" y="876300"/>
                  </a:lnTo>
                  <a:lnTo>
                    <a:pt x="4961146" y="914400"/>
                  </a:lnTo>
                  <a:lnTo>
                    <a:pt x="4995831" y="952500"/>
                  </a:lnTo>
                  <a:lnTo>
                    <a:pt x="5029688" y="990600"/>
                  </a:lnTo>
                  <a:lnTo>
                    <a:pt x="5062699" y="1028700"/>
                  </a:lnTo>
                  <a:lnTo>
                    <a:pt x="5094843" y="1066800"/>
                  </a:lnTo>
                  <a:lnTo>
                    <a:pt x="5126104" y="1104900"/>
                  </a:lnTo>
                  <a:lnTo>
                    <a:pt x="5156460" y="1143000"/>
                  </a:lnTo>
                  <a:lnTo>
                    <a:pt x="5187379" y="1181100"/>
                  </a:lnTo>
                  <a:lnTo>
                    <a:pt x="5217318" y="1219200"/>
                  </a:lnTo>
                  <a:lnTo>
                    <a:pt x="5246287" y="1270000"/>
                  </a:lnTo>
                  <a:lnTo>
                    <a:pt x="5274292" y="1308100"/>
                  </a:lnTo>
                  <a:lnTo>
                    <a:pt x="5301344" y="1346200"/>
                  </a:lnTo>
                  <a:lnTo>
                    <a:pt x="5327449" y="1384300"/>
                  </a:lnTo>
                  <a:lnTo>
                    <a:pt x="5352617" y="1435100"/>
                  </a:lnTo>
                  <a:lnTo>
                    <a:pt x="5376855" y="1473200"/>
                  </a:lnTo>
                  <a:lnTo>
                    <a:pt x="5400173" y="1511300"/>
                  </a:lnTo>
                  <a:lnTo>
                    <a:pt x="5417973" y="1549400"/>
                  </a:lnTo>
                  <a:lnTo>
                    <a:pt x="5435035" y="1574800"/>
                  </a:lnTo>
                  <a:lnTo>
                    <a:pt x="5451429" y="1612900"/>
                  </a:lnTo>
                  <a:lnTo>
                    <a:pt x="5469134" y="1651000"/>
                  </a:lnTo>
                  <a:lnTo>
                    <a:pt x="5472944" y="1651000"/>
                  </a:lnTo>
                  <a:lnTo>
                    <a:pt x="5477268" y="1663700"/>
                  </a:lnTo>
                  <a:lnTo>
                    <a:pt x="5482009" y="1676400"/>
                  </a:lnTo>
                  <a:lnTo>
                    <a:pt x="5487107" y="1689100"/>
                  </a:lnTo>
                  <a:lnTo>
                    <a:pt x="5492502" y="1701800"/>
                  </a:lnTo>
                  <a:lnTo>
                    <a:pt x="5504226" y="1727200"/>
                  </a:lnTo>
                  <a:lnTo>
                    <a:pt x="5515616" y="1752600"/>
                  </a:lnTo>
                  <a:lnTo>
                    <a:pt x="5526721" y="1778000"/>
                  </a:lnTo>
                  <a:lnTo>
                    <a:pt x="5537587" y="1803400"/>
                  </a:lnTo>
                  <a:lnTo>
                    <a:pt x="5539111" y="1803400"/>
                  </a:lnTo>
                  <a:lnTo>
                    <a:pt x="5556082" y="1854200"/>
                  </a:lnTo>
                  <a:lnTo>
                    <a:pt x="5572786" y="1892300"/>
                  </a:lnTo>
                  <a:lnTo>
                    <a:pt x="5589782" y="1943100"/>
                  </a:lnTo>
                  <a:lnTo>
                    <a:pt x="5606864" y="1993900"/>
                  </a:lnTo>
                  <a:lnTo>
                    <a:pt x="5623828" y="2044700"/>
                  </a:lnTo>
                  <a:lnTo>
                    <a:pt x="5640470" y="2108200"/>
                  </a:lnTo>
                  <a:lnTo>
                    <a:pt x="5656586" y="2159000"/>
                  </a:lnTo>
                  <a:lnTo>
                    <a:pt x="5657348" y="2171700"/>
                  </a:lnTo>
                  <a:lnTo>
                    <a:pt x="5660587" y="2184400"/>
                  </a:lnTo>
                  <a:lnTo>
                    <a:pt x="5665730" y="2197100"/>
                  </a:lnTo>
                  <a:lnTo>
                    <a:pt x="5668270" y="2209800"/>
                  </a:lnTo>
                  <a:lnTo>
                    <a:pt x="5669286" y="2222500"/>
                  </a:lnTo>
                  <a:lnTo>
                    <a:pt x="5671191" y="2222500"/>
                  </a:lnTo>
                  <a:lnTo>
                    <a:pt x="5672969" y="2235200"/>
                  </a:lnTo>
                  <a:lnTo>
                    <a:pt x="5674747" y="2235200"/>
                  </a:lnTo>
                  <a:lnTo>
                    <a:pt x="5675890" y="2247900"/>
                  </a:lnTo>
                  <a:lnTo>
                    <a:pt x="5677160" y="2247900"/>
                  </a:lnTo>
                  <a:lnTo>
                    <a:pt x="5678176" y="2260600"/>
                  </a:lnTo>
                  <a:lnTo>
                    <a:pt x="5679676" y="2260600"/>
                  </a:lnTo>
                  <a:lnTo>
                    <a:pt x="5681129" y="2273300"/>
                  </a:lnTo>
                  <a:lnTo>
                    <a:pt x="5682534" y="2273300"/>
                  </a:lnTo>
                  <a:lnTo>
                    <a:pt x="5683891" y="2286000"/>
                  </a:lnTo>
                  <a:lnTo>
                    <a:pt x="5685542" y="2286000"/>
                  </a:lnTo>
                  <a:lnTo>
                    <a:pt x="5686431" y="2298700"/>
                  </a:lnTo>
                  <a:lnTo>
                    <a:pt x="5690668" y="2311400"/>
                  </a:lnTo>
                  <a:lnTo>
                    <a:pt x="5694797" y="2336800"/>
                  </a:lnTo>
                  <a:lnTo>
                    <a:pt x="5698808" y="2362200"/>
                  </a:lnTo>
                  <a:lnTo>
                    <a:pt x="5702687" y="2374900"/>
                  </a:lnTo>
                  <a:lnTo>
                    <a:pt x="5706402" y="2400300"/>
                  </a:lnTo>
                  <a:lnTo>
                    <a:pt x="5709164" y="2413000"/>
                  </a:lnTo>
                  <a:lnTo>
                    <a:pt x="5711736" y="2438400"/>
                  </a:lnTo>
                  <a:lnTo>
                    <a:pt x="5714117" y="2451100"/>
                  </a:lnTo>
                  <a:lnTo>
                    <a:pt x="5714625" y="2451100"/>
                  </a:lnTo>
                  <a:lnTo>
                    <a:pt x="5715514" y="2463800"/>
                  </a:lnTo>
                  <a:lnTo>
                    <a:pt x="5716276" y="2463800"/>
                  </a:lnTo>
                  <a:lnTo>
                    <a:pt x="5717165" y="2476500"/>
                  </a:lnTo>
                  <a:lnTo>
                    <a:pt x="5727071" y="2552700"/>
                  </a:lnTo>
                  <a:lnTo>
                    <a:pt x="5728754" y="2565400"/>
                  </a:lnTo>
                  <a:lnTo>
                    <a:pt x="5729536" y="2565400"/>
                  </a:lnTo>
                  <a:lnTo>
                    <a:pt x="5730246" y="2578100"/>
                  </a:lnTo>
                  <a:lnTo>
                    <a:pt x="5731246" y="2590800"/>
                  </a:lnTo>
                  <a:lnTo>
                    <a:pt x="5732342" y="2603500"/>
                  </a:lnTo>
                  <a:lnTo>
                    <a:pt x="5733532" y="2616200"/>
                  </a:lnTo>
                  <a:lnTo>
                    <a:pt x="5734818" y="2641600"/>
                  </a:lnTo>
                  <a:lnTo>
                    <a:pt x="5735985" y="2654300"/>
                  </a:lnTo>
                  <a:lnTo>
                    <a:pt x="5737485" y="2667000"/>
                  </a:lnTo>
                  <a:lnTo>
                    <a:pt x="5737739" y="2679700"/>
                  </a:lnTo>
                  <a:lnTo>
                    <a:pt x="5739452" y="2692400"/>
                  </a:lnTo>
                  <a:lnTo>
                    <a:pt x="5740866" y="2717800"/>
                  </a:lnTo>
                  <a:lnTo>
                    <a:pt x="5741829" y="2743200"/>
                  </a:lnTo>
                  <a:lnTo>
                    <a:pt x="5742184" y="2768600"/>
                  </a:lnTo>
                  <a:lnTo>
                    <a:pt x="5743526" y="2819400"/>
                  </a:lnTo>
                  <a:lnTo>
                    <a:pt x="5743917" y="2870200"/>
                  </a:lnTo>
                  <a:lnTo>
                    <a:pt x="5743365" y="2921000"/>
                  </a:lnTo>
                  <a:lnTo>
                    <a:pt x="5741878" y="2971800"/>
                  </a:lnTo>
                  <a:lnTo>
                    <a:pt x="5739466" y="3009900"/>
                  </a:lnTo>
                  <a:lnTo>
                    <a:pt x="5736135" y="3060700"/>
                  </a:lnTo>
                  <a:lnTo>
                    <a:pt x="5731895" y="3111500"/>
                  </a:lnTo>
                  <a:lnTo>
                    <a:pt x="5726755" y="3162300"/>
                  </a:lnTo>
                  <a:lnTo>
                    <a:pt x="5720721" y="3213100"/>
                  </a:lnTo>
                  <a:lnTo>
                    <a:pt x="5714461" y="3263900"/>
                  </a:lnTo>
                  <a:lnTo>
                    <a:pt x="5707195" y="3314700"/>
                  </a:lnTo>
                  <a:lnTo>
                    <a:pt x="5698932" y="3365500"/>
                  </a:lnTo>
                  <a:lnTo>
                    <a:pt x="5689681" y="3403600"/>
                  </a:lnTo>
                  <a:lnTo>
                    <a:pt x="5679447" y="3454400"/>
                  </a:lnTo>
                  <a:lnTo>
                    <a:pt x="5668241" y="3505200"/>
                  </a:lnTo>
                  <a:lnTo>
                    <a:pt x="5656070" y="3556000"/>
                  </a:lnTo>
                  <a:lnTo>
                    <a:pt x="5642941" y="3606800"/>
                  </a:lnTo>
                  <a:lnTo>
                    <a:pt x="5628863" y="3657600"/>
                  </a:lnTo>
                  <a:lnTo>
                    <a:pt x="5613844" y="3708400"/>
                  </a:lnTo>
                  <a:lnTo>
                    <a:pt x="5597892" y="3746500"/>
                  </a:lnTo>
                  <a:lnTo>
                    <a:pt x="5581014" y="3797300"/>
                  </a:lnTo>
                  <a:lnTo>
                    <a:pt x="5563219" y="3848100"/>
                  </a:lnTo>
                  <a:lnTo>
                    <a:pt x="5544516" y="3898900"/>
                  </a:lnTo>
                  <a:lnTo>
                    <a:pt x="5524910" y="3937000"/>
                  </a:lnTo>
                  <a:lnTo>
                    <a:pt x="5504412" y="3987800"/>
                  </a:lnTo>
                  <a:lnTo>
                    <a:pt x="5483029" y="4038600"/>
                  </a:lnTo>
                  <a:lnTo>
                    <a:pt x="5460768" y="4089400"/>
                  </a:lnTo>
                  <a:lnTo>
                    <a:pt x="5437638" y="4127500"/>
                  </a:lnTo>
                  <a:lnTo>
                    <a:pt x="5413820" y="4178300"/>
                  </a:lnTo>
                  <a:lnTo>
                    <a:pt x="5389072" y="4229100"/>
                  </a:lnTo>
                  <a:lnTo>
                    <a:pt x="5363427" y="4267200"/>
                  </a:lnTo>
                  <a:lnTo>
                    <a:pt x="5336921" y="4318000"/>
                  </a:lnTo>
                  <a:lnTo>
                    <a:pt x="5309587" y="4356100"/>
                  </a:lnTo>
                  <a:lnTo>
                    <a:pt x="5281459" y="4394200"/>
                  </a:lnTo>
                  <a:lnTo>
                    <a:pt x="5252572" y="4445000"/>
                  </a:lnTo>
                  <a:lnTo>
                    <a:pt x="5222959" y="4483100"/>
                  </a:lnTo>
                  <a:lnTo>
                    <a:pt x="5192656" y="4521200"/>
                  </a:lnTo>
                  <a:lnTo>
                    <a:pt x="5161696" y="4572000"/>
                  </a:lnTo>
                  <a:lnTo>
                    <a:pt x="5130114" y="4610100"/>
                  </a:lnTo>
                  <a:lnTo>
                    <a:pt x="5097944" y="4648200"/>
                  </a:lnTo>
                  <a:lnTo>
                    <a:pt x="5065219" y="4686300"/>
                  </a:lnTo>
                  <a:lnTo>
                    <a:pt x="5031975" y="4724400"/>
                  </a:lnTo>
                  <a:lnTo>
                    <a:pt x="4998245" y="4762500"/>
                  </a:lnTo>
                  <a:lnTo>
                    <a:pt x="4964063" y="4800600"/>
                  </a:lnTo>
                  <a:lnTo>
                    <a:pt x="4929465" y="4838700"/>
                  </a:lnTo>
                  <a:lnTo>
                    <a:pt x="4894483" y="4864100"/>
                  </a:lnTo>
                  <a:lnTo>
                    <a:pt x="4859153" y="4902200"/>
                  </a:lnTo>
                  <a:lnTo>
                    <a:pt x="4821577" y="4940300"/>
                  </a:lnTo>
                  <a:lnTo>
                    <a:pt x="4783569" y="4978400"/>
                  </a:lnTo>
                  <a:lnTo>
                    <a:pt x="4745196" y="5003800"/>
                  </a:lnTo>
                  <a:lnTo>
                    <a:pt x="4706526" y="5041900"/>
                  </a:lnTo>
                  <a:lnTo>
                    <a:pt x="4667624" y="5067300"/>
                  </a:lnTo>
                  <a:lnTo>
                    <a:pt x="4628559" y="5105400"/>
                  </a:lnTo>
                  <a:lnTo>
                    <a:pt x="4511046" y="5181600"/>
                  </a:lnTo>
                  <a:lnTo>
                    <a:pt x="4467271" y="5219700"/>
                  </a:lnTo>
                  <a:lnTo>
                    <a:pt x="4336040" y="5295900"/>
                  </a:lnTo>
                  <a:lnTo>
                    <a:pt x="4314059" y="5308600"/>
                  </a:lnTo>
                  <a:lnTo>
                    <a:pt x="4249426" y="5346700"/>
                  </a:lnTo>
                  <a:lnTo>
                    <a:pt x="4238710" y="5359400"/>
                  </a:lnTo>
                  <a:lnTo>
                    <a:pt x="4228090" y="5359400"/>
                  </a:lnTo>
                  <a:lnTo>
                    <a:pt x="4207135" y="5372100"/>
                  </a:lnTo>
                  <a:lnTo>
                    <a:pt x="4175167" y="5384800"/>
                  </a:lnTo>
                  <a:lnTo>
                    <a:pt x="4164590" y="5397500"/>
                  </a:lnTo>
                  <a:lnTo>
                    <a:pt x="4061047" y="5448300"/>
                  </a:lnTo>
                  <a:lnTo>
                    <a:pt x="4010854" y="5461000"/>
                  </a:lnTo>
                  <a:lnTo>
                    <a:pt x="3961850" y="5486400"/>
                  </a:lnTo>
                  <a:lnTo>
                    <a:pt x="3914138" y="5511800"/>
                  </a:lnTo>
                  <a:lnTo>
                    <a:pt x="3823001" y="5537200"/>
                  </a:lnTo>
                  <a:lnTo>
                    <a:pt x="3779780" y="5562600"/>
                  </a:lnTo>
                  <a:lnTo>
                    <a:pt x="3745026" y="5562600"/>
                  </a:lnTo>
                  <a:lnTo>
                    <a:pt x="3720344" y="5575300"/>
                  </a:lnTo>
                  <a:lnTo>
                    <a:pt x="3717423" y="5575300"/>
                  </a:lnTo>
                  <a:lnTo>
                    <a:pt x="3696561" y="5588000"/>
                  </a:lnTo>
                  <a:lnTo>
                    <a:pt x="3676259" y="5588000"/>
                  </a:lnTo>
                  <a:lnTo>
                    <a:pt x="3656505" y="5600700"/>
                  </a:lnTo>
                  <a:lnTo>
                    <a:pt x="3619284" y="5600700"/>
                  </a:lnTo>
                  <a:lnTo>
                    <a:pt x="3600329" y="5613400"/>
                  </a:lnTo>
                  <a:lnTo>
                    <a:pt x="3580422" y="5613400"/>
                  </a:lnTo>
                  <a:lnTo>
                    <a:pt x="3558546" y="5626100"/>
                  </a:lnTo>
                  <a:lnTo>
                    <a:pt x="3523875" y="5626100"/>
                  </a:lnTo>
                  <a:lnTo>
                    <a:pt x="3511175" y="5638800"/>
                  </a:lnTo>
                  <a:lnTo>
                    <a:pt x="3505206" y="5638800"/>
                  </a:lnTo>
                  <a:lnTo>
                    <a:pt x="3438658" y="5651500"/>
                  </a:lnTo>
                  <a:lnTo>
                    <a:pt x="3398722" y="5664200"/>
                  </a:lnTo>
                  <a:lnTo>
                    <a:pt x="3356821" y="5664200"/>
                  </a:lnTo>
                  <a:lnTo>
                    <a:pt x="3313004" y="5676900"/>
                  </a:lnTo>
                  <a:lnTo>
                    <a:pt x="3267316" y="5676900"/>
                  </a:lnTo>
                  <a:lnTo>
                    <a:pt x="3219805" y="5689600"/>
                  </a:lnTo>
                  <a:lnTo>
                    <a:pt x="3170519" y="5689600"/>
                  </a:lnTo>
                  <a:lnTo>
                    <a:pt x="3119505" y="5702300"/>
                  </a:lnTo>
                  <a:lnTo>
                    <a:pt x="3066810" y="5702300"/>
                  </a:lnTo>
                  <a:lnTo>
                    <a:pt x="3012481" y="5715000"/>
                  </a:lnTo>
                  <a:lnTo>
                    <a:pt x="4623708" y="5715000"/>
                  </a:lnTo>
                  <a:lnTo>
                    <a:pt x="4808988" y="5600700"/>
                  </a:lnTo>
                  <a:lnTo>
                    <a:pt x="4850425" y="5562600"/>
                  </a:lnTo>
                  <a:lnTo>
                    <a:pt x="4891871" y="5537200"/>
                  </a:lnTo>
                  <a:lnTo>
                    <a:pt x="4933277" y="5499100"/>
                  </a:lnTo>
                  <a:lnTo>
                    <a:pt x="4974590" y="5473700"/>
                  </a:lnTo>
                  <a:lnTo>
                    <a:pt x="5015760" y="5435600"/>
                  </a:lnTo>
                  <a:lnTo>
                    <a:pt x="5056736" y="5410200"/>
                  </a:lnTo>
                  <a:lnTo>
                    <a:pt x="5137900" y="5334000"/>
                  </a:lnTo>
                  <a:lnTo>
                    <a:pt x="5217674" y="5257800"/>
                  </a:lnTo>
                  <a:lnTo>
                    <a:pt x="5251982" y="5232400"/>
                  </a:lnTo>
                  <a:lnTo>
                    <a:pt x="5319744" y="5156200"/>
                  </a:lnTo>
                  <a:lnTo>
                    <a:pt x="5353154" y="5130800"/>
                  </a:lnTo>
                  <a:lnTo>
                    <a:pt x="5386221" y="5092700"/>
                  </a:lnTo>
                  <a:lnTo>
                    <a:pt x="5418921" y="5054600"/>
                  </a:lnTo>
                  <a:lnTo>
                    <a:pt x="5451234" y="5016500"/>
                  </a:lnTo>
                  <a:lnTo>
                    <a:pt x="5483136" y="4978400"/>
                  </a:lnTo>
                  <a:lnTo>
                    <a:pt x="5514606" y="4940300"/>
                  </a:lnTo>
                  <a:lnTo>
                    <a:pt x="5545622" y="4902200"/>
                  </a:lnTo>
                  <a:lnTo>
                    <a:pt x="5576161" y="4864100"/>
                  </a:lnTo>
                  <a:lnTo>
                    <a:pt x="5606201" y="4826000"/>
                  </a:lnTo>
                  <a:lnTo>
                    <a:pt x="5635720" y="4787900"/>
                  </a:lnTo>
                  <a:lnTo>
                    <a:pt x="5664696" y="4737100"/>
                  </a:lnTo>
                  <a:lnTo>
                    <a:pt x="5693106" y="4699000"/>
                  </a:lnTo>
                  <a:lnTo>
                    <a:pt x="5720930" y="4660900"/>
                  </a:lnTo>
                  <a:lnTo>
                    <a:pt x="5748143" y="4622800"/>
                  </a:lnTo>
                  <a:lnTo>
                    <a:pt x="5774724" y="4572000"/>
                  </a:lnTo>
                  <a:lnTo>
                    <a:pt x="5800652" y="4533900"/>
                  </a:lnTo>
                  <a:lnTo>
                    <a:pt x="5825903" y="4483100"/>
                  </a:lnTo>
                  <a:lnTo>
                    <a:pt x="5850456" y="4445000"/>
                  </a:lnTo>
                  <a:lnTo>
                    <a:pt x="5874288" y="4394200"/>
                  </a:lnTo>
                  <a:lnTo>
                    <a:pt x="5897378" y="4356100"/>
                  </a:lnTo>
                  <a:lnTo>
                    <a:pt x="5920964" y="4305300"/>
                  </a:lnTo>
                  <a:lnTo>
                    <a:pt x="5943781" y="4254500"/>
                  </a:lnTo>
                  <a:lnTo>
                    <a:pt x="5965823" y="4216400"/>
                  </a:lnTo>
                  <a:lnTo>
                    <a:pt x="5987086" y="4165600"/>
                  </a:lnTo>
                  <a:lnTo>
                    <a:pt x="6007563" y="4114800"/>
                  </a:lnTo>
                  <a:lnTo>
                    <a:pt x="6027251" y="4064000"/>
                  </a:lnTo>
                  <a:lnTo>
                    <a:pt x="6046142" y="4013200"/>
                  </a:lnTo>
                  <a:lnTo>
                    <a:pt x="6064233" y="3975100"/>
                  </a:lnTo>
                  <a:lnTo>
                    <a:pt x="6081516" y="3924300"/>
                  </a:lnTo>
                  <a:lnTo>
                    <a:pt x="6097988" y="3873500"/>
                  </a:lnTo>
                  <a:lnTo>
                    <a:pt x="6113643" y="3822700"/>
                  </a:lnTo>
                  <a:lnTo>
                    <a:pt x="6128475" y="3771900"/>
                  </a:lnTo>
                  <a:lnTo>
                    <a:pt x="6142479" y="3721100"/>
                  </a:lnTo>
                  <a:lnTo>
                    <a:pt x="6155650" y="3670300"/>
                  </a:lnTo>
                  <a:lnTo>
                    <a:pt x="6167982" y="3619500"/>
                  </a:lnTo>
                  <a:lnTo>
                    <a:pt x="6179470" y="3568700"/>
                  </a:lnTo>
                  <a:lnTo>
                    <a:pt x="6190109" y="3517900"/>
                  </a:lnTo>
                  <a:lnTo>
                    <a:pt x="6199893" y="3479800"/>
                  </a:lnTo>
                  <a:lnTo>
                    <a:pt x="6208816" y="3429000"/>
                  </a:lnTo>
                  <a:lnTo>
                    <a:pt x="6216874" y="3378200"/>
                  </a:lnTo>
                  <a:lnTo>
                    <a:pt x="6224061" y="3327400"/>
                  </a:lnTo>
                  <a:lnTo>
                    <a:pt x="6230372" y="3276600"/>
                  </a:lnTo>
                  <a:lnTo>
                    <a:pt x="6236833" y="3225800"/>
                  </a:lnTo>
                  <a:lnTo>
                    <a:pt x="6242424" y="3175000"/>
                  </a:lnTo>
                  <a:lnTo>
                    <a:pt x="6247141" y="3124200"/>
                  </a:lnTo>
                  <a:lnTo>
                    <a:pt x="6250983" y="3060700"/>
                  </a:lnTo>
                  <a:lnTo>
                    <a:pt x="6253946" y="3009900"/>
                  </a:lnTo>
                  <a:lnTo>
                    <a:pt x="6256030" y="2959100"/>
                  </a:lnTo>
                  <a:lnTo>
                    <a:pt x="6257231" y="2908300"/>
                  </a:lnTo>
                  <a:lnTo>
                    <a:pt x="6257548" y="2857500"/>
                  </a:lnTo>
                  <a:lnTo>
                    <a:pt x="6256978" y="2806700"/>
                  </a:lnTo>
                  <a:lnTo>
                    <a:pt x="6255518" y="2755900"/>
                  </a:lnTo>
                  <a:lnTo>
                    <a:pt x="6254649" y="2717800"/>
                  </a:lnTo>
                  <a:lnTo>
                    <a:pt x="6252661" y="2679700"/>
                  </a:lnTo>
                  <a:lnTo>
                    <a:pt x="6249910" y="2641600"/>
                  </a:lnTo>
                  <a:lnTo>
                    <a:pt x="6246755" y="2603500"/>
                  </a:lnTo>
                  <a:lnTo>
                    <a:pt x="6245739" y="2590800"/>
                  </a:lnTo>
                  <a:lnTo>
                    <a:pt x="6245219" y="2578100"/>
                  </a:lnTo>
                  <a:lnTo>
                    <a:pt x="6244723" y="2578100"/>
                  </a:lnTo>
                  <a:lnTo>
                    <a:pt x="6244080" y="2565400"/>
                  </a:lnTo>
                  <a:lnTo>
                    <a:pt x="6243294" y="2552700"/>
                  </a:lnTo>
                  <a:lnTo>
                    <a:pt x="6242366" y="2540000"/>
                  </a:lnTo>
                  <a:lnTo>
                    <a:pt x="6241294" y="2527300"/>
                  </a:lnTo>
                  <a:lnTo>
                    <a:pt x="6240532" y="2514600"/>
                  </a:lnTo>
                  <a:lnTo>
                    <a:pt x="6239770" y="2514600"/>
                  </a:lnTo>
                  <a:lnTo>
                    <a:pt x="6237992" y="2501900"/>
                  </a:lnTo>
                  <a:lnTo>
                    <a:pt x="6234694" y="2476500"/>
                  </a:lnTo>
                  <a:lnTo>
                    <a:pt x="6230944" y="2438400"/>
                  </a:lnTo>
                  <a:lnTo>
                    <a:pt x="6226812" y="2413000"/>
                  </a:lnTo>
                  <a:lnTo>
                    <a:pt x="6222371" y="2374900"/>
                  </a:lnTo>
                  <a:lnTo>
                    <a:pt x="6221313" y="2374900"/>
                  </a:lnTo>
                  <a:lnTo>
                    <a:pt x="6220418" y="2362200"/>
                  </a:lnTo>
                  <a:lnTo>
                    <a:pt x="6218688" y="2349500"/>
                  </a:lnTo>
                  <a:lnTo>
                    <a:pt x="6216632" y="2336800"/>
                  </a:lnTo>
                  <a:lnTo>
                    <a:pt x="6212616" y="2311400"/>
                  </a:lnTo>
                  <a:lnTo>
                    <a:pt x="6205968" y="2273300"/>
                  </a:lnTo>
                  <a:lnTo>
                    <a:pt x="6195594" y="2222500"/>
                  </a:lnTo>
                  <a:lnTo>
                    <a:pt x="6189859" y="2197100"/>
                  </a:lnTo>
                  <a:lnTo>
                    <a:pt x="6189097" y="2197100"/>
                  </a:lnTo>
                  <a:lnTo>
                    <a:pt x="6188462" y="2184400"/>
                  </a:lnTo>
                  <a:lnTo>
                    <a:pt x="6187700" y="2184400"/>
                  </a:lnTo>
                  <a:lnTo>
                    <a:pt x="6183985" y="2171700"/>
                  </a:lnTo>
                  <a:lnTo>
                    <a:pt x="6182057" y="2159000"/>
                  </a:lnTo>
                  <a:lnTo>
                    <a:pt x="6180080" y="2146300"/>
                  </a:lnTo>
                  <a:lnTo>
                    <a:pt x="6178937" y="2146300"/>
                  </a:lnTo>
                  <a:lnTo>
                    <a:pt x="6177921" y="2133600"/>
                  </a:lnTo>
                  <a:lnTo>
                    <a:pt x="6171295" y="2108200"/>
                  </a:lnTo>
                  <a:lnTo>
                    <a:pt x="6169412" y="2108200"/>
                  </a:lnTo>
                  <a:lnTo>
                    <a:pt x="6168396" y="2095500"/>
                  </a:lnTo>
                  <a:lnTo>
                    <a:pt x="6167380" y="2095500"/>
                  </a:lnTo>
                  <a:lnTo>
                    <a:pt x="6166237" y="2082800"/>
                  </a:lnTo>
                  <a:lnTo>
                    <a:pt x="6163945" y="2082800"/>
                  </a:lnTo>
                  <a:lnTo>
                    <a:pt x="6161617" y="2070100"/>
                  </a:lnTo>
                  <a:lnTo>
                    <a:pt x="6159218" y="2057400"/>
                  </a:lnTo>
                  <a:lnTo>
                    <a:pt x="6156712" y="2044700"/>
                  </a:lnTo>
                  <a:lnTo>
                    <a:pt x="6155315" y="2044700"/>
                  </a:lnTo>
                  <a:lnTo>
                    <a:pt x="6143394" y="1993900"/>
                  </a:lnTo>
                  <a:lnTo>
                    <a:pt x="6130456" y="1955800"/>
                  </a:lnTo>
                  <a:lnTo>
                    <a:pt x="6116446" y="1905000"/>
                  </a:lnTo>
                  <a:lnTo>
                    <a:pt x="6101313" y="1854200"/>
                  </a:lnTo>
                  <a:lnTo>
                    <a:pt x="6085002" y="1803400"/>
                  </a:lnTo>
                  <a:lnTo>
                    <a:pt x="6067461" y="1752600"/>
                  </a:lnTo>
                  <a:lnTo>
                    <a:pt x="6048635" y="1701800"/>
                  </a:lnTo>
                  <a:lnTo>
                    <a:pt x="6040656" y="1676400"/>
                  </a:lnTo>
                  <a:lnTo>
                    <a:pt x="6032522" y="1663700"/>
                  </a:lnTo>
                  <a:lnTo>
                    <a:pt x="6024221" y="1638300"/>
                  </a:lnTo>
                  <a:lnTo>
                    <a:pt x="6015742" y="1625600"/>
                  </a:lnTo>
                  <a:lnTo>
                    <a:pt x="6001395" y="1587500"/>
                  </a:lnTo>
                  <a:lnTo>
                    <a:pt x="5987453" y="1549400"/>
                  </a:lnTo>
                  <a:lnTo>
                    <a:pt x="5974130" y="1524000"/>
                  </a:lnTo>
                  <a:lnTo>
                    <a:pt x="5961640" y="1498600"/>
                  </a:lnTo>
                  <a:lnTo>
                    <a:pt x="5954502" y="1485900"/>
                  </a:lnTo>
                  <a:lnTo>
                    <a:pt x="5947210" y="1460500"/>
                  </a:lnTo>
                  <a:lnTo>
                    <a:pt x="5939798" y="1447800"/>
                  </a:lnTo>
                  <a:lnTo>
                    <a:pt x="5932303" y="1435100"/>
                  </a:lnTo>
                  <a:lnTo>
                    <a:pt x="5927759" y="1422400"/>
                  </a:lnTo>
                  <a:lnTo>
                    <a:pt x="5923667" y="1409700"/>
                  </a:lnTo>
                  <a:lnTo>
                    <a:pt x="5920052" y="1409700"/>
                  </a:lnTo>
                  <a:lnTo>
                    <a:pt x="5916936" y="1397000"/>
                  </a:lnTo>
                  <a:lnTo>
                    <a:pt x="5911475" y="1384300"/>
                  </a:lnTo>
                  <a:lnTo>
                    <a:pt x="5908427" y="1384300"/>
                  </a:lnTo>
                  <a:lnTo>
                    <a:pt x="5895187" y="1358900"/>
                  </a:lnTo>
                  <a:lnTo>
                    <a:pt x="5881567" y="1333500"/>
                  </a:lnTo>
                  <a:lnTo>
                    <a:pt x="5867565" y="1308100"/>
                  </a:lnTo>
                  <a:lnTo>
                    <a:pt x="5853182" y="1282700"/>
                  </a:lnTo>
                  <a:lnTo>
                    <a:pt x="5828557" y="1231900"/>
                  </a:lnTo>
                  <a:lnTo>
                    <a:pt x="5803062" y="1193800"/>
                  </a:lnTo>
                  <a:lnTo>
                    <a:pt x="5776689" y="1143000"/>
                  </a:lnTo>
                  <a:lnTo>
                    <a:pt x="5749430" y="1104900"/>
                  </a:lnTo>
                  <a:lnTo>
                    <a:pt x="5721277" y="1054100"/>
                  </a:lnTo>
                  <a:lnTo>
                    <a:pt x="5692220" y="1016000"/>
                  </a:lnTo>
                  <a:lnTo>
                    <a:pt x="5662252" y="965200"/>
                  </a:lnTo>
                  <a:lnTo>
                    <a:pt x="5631365" y="927100"/>
                  </a:lnTo>
                  <a:lnTo>
                    <a:pt x="5599549" y="889000"/>
                  </a:lnTo>
                  <a:lnTo>
                    <a:pt x="5566797" y="838200"/>
                  </a:lnTo>
                  <a:lnTo>
                    <a:pt x="5537410" y="800100"/>
                  </a:lnTo>
                  <a:lnTo>
                    <a:pt x="5507299" y="762000"/>
                  </a:lnTo>
                  <a:lnTo>
                    <a:pt x="5476479" y="723900"/>
                  </a:lnTo>
                  <a:lnTo>
                    <a:pt x="5444960" y="685800"/>
                  </a:lnTo>
                  <a:lnTo>
                    <a:pt x="5412755" y="660400"/>
                  </a:lnTo>
                  <a:lnTo>
                    <a:pt x="5379875" y="622300"/>
                  </a:lnTo>
                  <a:lnTo>
                    <a:pt x="5346334" y="584200"/>
                  </a:lnTo>
                  <a:lnTo>
                    <a:pt x="5312142" y="546100"/>
                  </a:lnTo>
                  <a:lnTo>
                    <a:pt x="5277313" y="508000"/>
                  </a:lnTo>
                  <a:lnTo>
                    <a:pt x="5241857" y="482600"/>
                  </a:lnTo>
                  <a:lnTo>
                    <a:pt x="5205788" y="444500"/>
                  </a:lnTo>
                  <a:lnTo>
                    <a:pt x="5169118" y="406400"/>
                  </a:lnTo>
                  <a:lnTo>
                    <a:pt x="5131857" y="381000"/>
                  </a:lnTo>
                  <a:lnTo>
                    <a:pt x="5094019" y="342900"/>
                  </a:lnTo>
                  <a:lnTo>
                    <a:pt x="5055616" y="304800"/>
                  </a:lnTo>
                  <a:lnTo>
                    <a:pt x="5016660" y="279400"/>
                  </a:lnTo>
                  <a:lnTo>
                    <a:pt x="4977162" y="241300"/>
                  </a:lnTo>
                  <a:lnTo>
                    <a:pt x="4937135" y="215900"/>
                  </a:lnTo>
                  <a:lnTo>
                    <a:pt x="4896591" y="177800"/>
                  </a:lnTo>
                  <a:lnTo>
                    <a:pt x="4814000" y="127000"/>
                  </a:lnTo>
                  <a:lnTo>
                    <a:pt x="4771977" y="101600"/>
                  </a:lnTo>
                  <a:lnTo>
                    <a:pt x="4729486" y="63500"/>
                  </a:lnTo>
                  <a:lnTo>
                    <a:pt x="4701104" y="50800"/>
                  </a:lnTo>
                  <a:lnTo>
                    <a:pt x="4672542" y="25400"/>
                  </a:lnTo>
                  <a:lnTo>
                    <a:pt x="4614932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56360" cy="6858000"/>
            </a:xfrm>
            <a:custGeom>
              <a:avLst/>
              <a:gdLst/>
              <a:ahLst/>
              <a:cxnLst/>
              <a:rect l="l" t="t" r="r" b="b"/>
              <a:pathLst>
                <a:path w="1356360" h="6858000">
                  <a:moveTo>
                    <a:pt x="13563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356360" y="6858000"/>
                  </a:lnTo>
                  <a:lnTo>
                    <a:pt x="1356360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18616" y="451104"/>
              <a:ext cx="472440" cy="3865245"/>
            </a:xfrm>
            <a:custGeom>
              <a:avLst/>
              <a:gdLst/>
              <a:ahLst/>
              <a:cxnLst/>
              <a:rect l="l" t="t" r="r" b="b"/>
              <a:pathLst>
                <a:path w="472440" h="3865245">
                  <a:moveTo>
                    <a:pt x="472440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2440" y="3864864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3948" y="388239"/>
            <a:ext cx="8377555" cy="803275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24765" marR="5080" indent="-12700">
              <a:lnSpc>
                <a:spcPts val="3120"/>
              </a:lnSpc>
              <a:spcBef>
                <a:spcPts val="80"/>
              </a:spcBef>
            </a:pPr>
            <a:r>
              <a:rPr dirty="0" sz="2500" spc="30">
                <a:solidFill>
                  <a:srgbClr val="0B582D"/>
                </a:solidFill>
              </a:rPr>
              <a:t>¡Eliminemos</a:t>
            </a:r>
            <a:r>
              <a:rPr dirty="0" sz="2500" spc="-45">
                <a:solidFill>
                  <a:srgbClr val="0B582D"/>
                </a:solidFill>
              </a:rPr>
              <a:t> </a:t>
            </a:r>
            <a:r>
              <a:rPr dirty="0" sz="2500" spc="75">
                <a:solidFill>
                  <a:srgbClr val="0B582D"/>
                </a:solidFill>
              </a:rPr>
              <a:t>el</a:t>
            </a:r>
            <a:r>
              <a:rPr dirty="0" sz="2500" spc="-40">
                <a:solidFill>
                  <a:srgbClr val="0B582D"/>
                </a:solidFill>
              </a:rPr>
              <a:t> </a:t>
            </a:r>
            <a:r>
              <a:rPr dirty="0" sz="2500" spc="45">
                <a:solidFill>
                  <a:srgbClr val="0B582D"/>
                </a:solidFill>
              </a:rPr>
              <a:t>desafío</a:t>
            </a:r>
            <a:r>
              <a:rPr dirty="0" sz="2500" spc="-40">
                <a:solidFill>
                  <a:srgbClr val="0B582D"/>
                </a:solidFill>
              </a:rPr>
              <a:t> </a:t>
            </a:r>
            <a:r>
              <a:rPr dirty="0" sz="2500" spc="70">
                <a:solidFill>
                  <a:srgbClr val="0B582D"/>
                </a:solidFill>
              </a:rPr>
              <a:t>de</a:t>
            </a:r>
            <a:r>
              <a:rPr dirty="0" sz="2500" spc="-40">
                <a:solidFill>
                  <a:srgbClr val="0B582D"/>
                </a:solidFill>
              </a:rPr>
              <a:t> </a:t>
            </a:r>
            <a:r>
              <a:rPr dirty="0" sz="2500" spc="90">
                <a:solidFill>
                  <a:srgbClr val="0B582D"/>
                </a:solidFill>
              </a:rPr>
              <a:t>la</a:t>
            </a:r>
            <a:r>
              <a:rPr dirty="0" sz="2500" spc="-40">
                <a:solidFill>
                  <a:srgbClr val="0B582D"/>
                </a:solidFill>
              </a:rPr>
              <a:t> </a:t>
            </a:r>
            <a:r>
              <a:rPr dirty="0" sz="2500" spc="85">
                <a:solidFill>
                  <a:srgbClr val="0B582D"/>
                </a:solidFill>
              </a:rPr>
              <a:t>terminología!</a:t>
            </a:r>
            <a:r>
              <a:rPr dirty="0" sz="2500" spc="-40">
                <a:solidFill>
                  <a:srgbClr val="0B582D"/>
                </a:solidFill>
              </a:rPr>
              <a:t> </a:t>
            </a:r>
            <a:r>
              <a:rPr dirty="0" sz="2500" spc="-50">
                <a:solidFill>
                  <a:srgbClr val="0B582D"/>
                </a:solidFill>
              </a:rPr>
              <a:t>¿Cuál</a:t>
            </a:r>
            <a:r>
              <a:rPr dirty="0" sz="2500" spc="-45">
                <a:solidFill>
                  <a:srgbClr val="0B582D"/>
                </a:solidFill>
              </a:rPr>
              <a:t> </a:t>
            </a:r>
            <a:r>
              <a:rPr dirty="0" sz="2500" spc="-35">
                <a:solidFill>
                  <a:srgbClr val="0B582D"/>
                </a:solidFill>
              </a:rPr>
              <a:t>es</a:t>
            </a:r>
            <a:r>
              <a:rPr dirty="0" sz="2500" spc="-40">
                <a:solidFill>
                  <a:srgbClr val="0B582D"/>
                </a:solidFill>
              </a:rPr>
              <a:t> </a:t>
            </a:r>
            <a:r>
              <a:rPr dirty="0" sz="2500" spc="90">
                <a:solidFill>
                  <a:srgbClr val="0B582D"/>
                </a:solidFill>
              </a:rPr>
              <a:t>la </a:t>
            </a:r>
            <a:r>
              <a:rPr dirty="0" sz="2500" spc="-680">
                <a:solidFill>
                  <a:srgbClr val="0B582D"/>
                </a:solidFill>
              </a:rPr>
              <a:t> </a:t>
            </a:r>
            <a:r>
              <a:rPr dirty="0" sz="2500" spc="75">
                <a:solidFill>
                  <a:srgbClr val="0B582D"/>
                </a:solidFill>
              </a:rPr>
              <a:t>diferencia</a:t>
            </a:r>
            <a:r>
              <a:rPr dirty="0" sz="2500" spc="-45">
                <a:solidFill>
                  <a:srgbClr val="0B582D"/>
                </a:solidFill>
              </a:rPr>
              <a:t> </a:t>
            </a:r>
            <a:r>
              <a:rPr dirty="0" sz="2500" spc="140">
                <a:solidFill>
                  <a:srgbClr val="0B582D"/>
                </a:solidFill>
              </a:rPr>
              <a:t>entre</a:t>
            </a:r>
            <a:r>
              <a:rPr dirty="0" sz="2500" spc="-45">
                <a:solidFill>
                  <a:srgbClr val="0B582D"/>
                </a:solidFill>
              </a:rPr>
              <a:t> </a:t>
            </a:r>
            <a:r>
              <a:rPr dirty="0" sz="2500" spc="70">
                <a:solidFill>
                  <a:srgbClr val="0B582D"/>
                </a:solidFill>
              </a:rPr>
              <a:t>verde,</a:t>
            </a:r>
            <a:r>
              <a:rPr dirty="0" sz="2500" spc="-45">
                <a:solidFill>
                  <a:srgbClr val="0B582D"/>
                </a:solidFill>
              </a:rPr>
              <a:t> </a:t>
            </a:r>
            <a:r>
              <a:rPr dirty="0" sz="2500" spc="45">
                <a:solidFill>
                  <a:srgbClr val="0B582D"/>
                </a:solidFill>
              </a:rPr>
              <a:t>sostenible</a:t>
            </a:r>
            <a:r>
              <a:rPr dirty="0" sz="2500" spc="-40">
                <a:solidFill>
                  <a:srgbClr val="0B582D"/>
                </a:solidFill>
              </a:rPr>
              <a:t> </a:t>
            </a:r>
            <a:r>
              <a:rPr dirty="0" sz="2500" spc="30">
                <a:solidFill>
                  <a:srgbClr val="0B582D"/>
                </a:solidFill>
              </a:rPr>
              <a:t>y</a:t>
            </a:r>
            <a:r>
              <a:rPr dirty="0" sz="2500" spc="-45">
                <a:solidFill>
                  <a:srgbClr val="0B582D"/>
                </a:solidFill>
              </a:rPr>
              <a:t> </a:t>
            </a:r>
            <a:r>
              <a:rPr dirty="0" sz="2500" spc="-25">
                <a:solidFill>
                  <a:srgbClr val="0B582D"/>
                </a:solidFill>
              </a:rPr>
              <a:t>ecológico?</a:t>
            </a:r>
            <a:endParaRPr sz="2500"/>
          </a:p>
        </p:txBody>
      </p:sp>
      <p:sp>
        <p:nvSpPr>
          <p:cNvPr id="7" name="object 7"/>
          <p:cNvSpPr txBox="1"/>
          <p:nvPr/>
        </p:nvSpPr>
        <p:spPr>
          <a:xfrm>
            <a:off x="2123948" y="1276201"/>
            <a:ext cx="9813290" cy="5043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44500"/>
              </a:lnSpc>
              <a:spcBef>
                <a:spcPts val="100"/>
              </a:spcBef>
              <a:buSzPct val="144444"/>
              <a:buFont typeface="Lucida Sans Unicode"/>
              <a:buChar char="•"/>
              <a:tabLst>
                <a:tab pos="469900" algn="l"/>
                <a:tab pos="470534" algn="l"/>
              </a:tabLst>
            </a:pPr>
            <a:r>
              <a:rPr dirty="0" sz="1800" spc="75" b="1">
                <a:solidFill>
                  <a:srgbClr val="A1CC39"/>
                </a:solidFill>
                <a:latin typeface="Arial"/>
                <a:cs typeface="Arial"/>
              </a:rPr>
              <a:t>Una </a:t>
            </a:r>
            <a:r>
              <a:rPr dirty="0" sz="1800" spc="25" b="1">
                <a:solidFill>
                  <a:srgbClr val="A1CC39"/>
                </a:solidFill>
                <a:latin typeface="Arial"/>
                <a:cs typeface="Arial"/>
              </a:rPr>
              <a:t>“oficina </a:t>
            </a:r>
            <a:r>
              <a:rPr dirty="0" sz="1800" spc="20" b="1">
                <a:solidFill>
                  <a:srgbClr val="A1CC39"/>
                </a:solidFill>
                <a:latin typeface="Arial"/>
                <a:cs typeface="Arial"/>
              </a:rPr>
              <a:t>verde”</a:t>
            </a:r>
            <a:r>
              <a:rPr dirty="0" sz="1800" spc="20">
                <a:solidFill>
                  <a:srgbClr val="403F41"/>
                </a:solidFill>
                <a:latin typeface="Lucida Sans Unicode"/>
                <a:cs typeface="Lucida Sans Unicode"/>
              </a:rPr>
              <a:t>se </a:t>
            </a:r>
            <a:r>
              <a:rPr dirty="0" sz="1800" spc="-30">
                <a:solidFill>
                  <a:srgbClr val="403F41"/>
                </a:solidFill>
                <a:latin typeface="Lucida Sans Unicode"/>
                <a:cs typeface="Lucida Sans Unicode"/>
              </a:rPr>
              <a:t>aplica </a:t>
            </a:r>
            <a:r>
              <a:rPr dirty="0" sz="1800" spc="-10">
                <a:solidFill>
                  <a:srgbClr val="403F41"/>
                </a:solidFill>
                <a:latin typeface="Lucida Sans Unicode"/>
                <a:cs typeface="Lucida Sans Unicode"/>
              </a:rPr>
              <a:t>ampliamente </a:t>
            </a:r>
            <a:r>
              <a:rPr dirty="0" sz="1800" spc="15">
                <a:solidFill>
                  <a:srgbClr val="403F41"/>
                </a:solidFill>
                <a:latin typeface="Lucida Sans Unicode"/>
                <a:cs typeface="Lucida Sans Unicode"/>
              </a:rPr>
              <a:t>a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todo </a:t>
            </a:r>
            <a:r>
              <a:rPr dirty="0" sz="1800" spc="-40">
                <a:solidFill>
                  <a:srgbClr val="403F41"/>
                </a:solidFill>
                <a:latin typeface="Lucida Sans Unicode"/>
                <a:cs typeface="Lucida Sans Unicode"/>
              </a:rPr>
              <a:t>lo </a:t>
            </a:r>
            <a:r>
              <a:rPr dirty="0" sz="1800" spc="-20">
                <a:solidFill>
                  <a:srgbClr val="403F41"/>
                </a:solidFill>
                <a:latin typeface="Lucida Sans Unicode"/>
                <a:cs typeface="Lucida Sans Unicode"/>
              </a:rPr>
              <a:t>relacionado </a:t>
            </a:r>
            <a:r>
              <a:rPr dirty="0" sz="1800" spc="-30">
                <a:solidFill>
                  <a:srgbClr val="403F41"/>
                </a:solidFill>
                <a:latin typeface="Lucida Sans Unicode"/>
                <a:cs typeface="Lucida Sans Unicode"/>
              </a:rPr>
              <a:t>con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el </a:t>
            </a:r>
            <a:r>
              <a:rPr dirty="0" sz="1800" spc="-30">
                <a:solidFill>
                  <a:srgbClr val="403F41"/>
                </a:solidFill>
                <a:latin typeface="Lucida Sans Unicode"/>
                <a:cs typeface="Lucida Sans Unicode"/>
              </a:rPr>
              <a:t>beneficio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del </a:t>
            </a:r>
            <a:r>
              <a:rPr dirty="0" sz="1800" spc="-20">
                <a:solidFill>
                  <a:srgbClr val="403F41"/>
                </a:solidFill>
                <a:latin typeface="Lucida Sans Unicode"/>
                <a:cs typeface="Lucida Sans Unicode"/>
              </a:rPr>
              <a:t> medio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403F41"/>
                </a:solidFill>
                <a:latin typeface="Lucida Sans Unicode"/>
                <a:cs typeface="Lucida Sans Unicode"/>
              </a:rPr>
              <a:t>ambiente,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403F41"/>
                </a:solidFill>
                <a:latin typeface="Lucida Sans Unicode"/>
                <a:cs typeface="Lucida Sans Unicode"/>
              </a:rPr>
              <a:t>desde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la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403F41"/>
                </a:solidFill>
                <a:latin typeface="Lucida Sans Unicode"/>
                <a:cs typeface="Lucida Sans Unicode"/>
              </a:rPr>
              <a:t>arquitectura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403F41"/>
                </a:solidFill>
                <a:latin typeface="Lucida Sans Unicode"/>
                <a:cs typeface="Lucida Sans Unicode"/>
              </a:rPr>
              <a:t>hasta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5">
                <a:solidFill>
                  <a:srgbClr val="403F41"/>
                </a:solidFill>
                <a:latin typeface="Lucida Sans Unicode"/>
                <a:cs typeface="Lucida Sans Unicode"/>
              </a:rPr>
              <a:t>los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403F41"/>
                </a:solidFill>
                <a:latin typeface="Lucida Sans Unicode"/>
                <a:cs typeface="Lucida Sans Unicode"/>
              </a:rPr>
              <a:t>espacios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403F41"/>
                </a:solidFill>
                <a:latin typeface="Lucida Sans Unicode"/>
                <a:cs typeface="Lucida Sans Unicode"/>
              </a:rPr>
              <a:t>de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403F41"/>
                </a:solidFill>
                <a:latin typeface="Lucida Sans Unicode"/>
                <a:cs typeface="Lucida Sans Unicode"/>
              </a:rPr>
              <a:t>coworking,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403F41"/>
                </a:solidFill>
                <a:latin typeface="Lucida Sans Unicode"/>
                <a:cs typeface="Lucida Sans Unicode"/>
              </a:rPr>
              <a:t>pero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403F41"/>
                </a:solidFill>
                <a:latin typeface="Lucida Sans Unicode"/>
                <a:cs typeface="Lucida Sans Unicode"/>
              </a:rPr>
              <a:t>verde</a:t>
            </a:r>
            <a:r>
              <a:rPr dirty="0" sz="18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403F41"/>
                </a:solidFill>
                <a:latin typeface="Lucida Sans Unicode"/>
                <a:cs typeface="Lucida Sans Unicode"/>
              </a:rPr>
              <a:t>no </a:t>
            </a:r>
            <a:r>
              <a:rPr dirty="0" sz="1800" spc="-55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40">
                <a:solidFill>
                  <a:srgbClr val="403F41"/>
                </a:solidFill>
                <a:latin typeface="Lucida Sans Unicode"/>
                <a:cs typeface="Lucida Sans Unicode"/>
              </a:rPr>
              <a:t>significa </a:t>
            </a:r>
            <a:r>
              <a:rPr dirty="0" sz="1800" spc="-10">
                <a:solidFill>
                  <a:srgbClr val="403F41"/>
                </a:solidFill>
                <a:latin typeface="Lucida Sans Unicode"/>
                <a:cs typeface="Lucida Sans Unicode"/>
              </a:rPr>
              <a:t>necesariamente </a:t>
            </a:r>
            <a:r>
              <a:rPr dirty="0" sz="1800" spc="-35">
                <a:solidFill>
                  <a:srgbClr val="403F41"/>
                </a:solidFill>
                <a:latin typeface="Lucida Sans Unicode"/>
                <a:cs typeface="Lucida Sans Unicode"/>
              </a:rPr>
              <a:t>sostenible. </a:t>
            </a:r>
            <a:r>
              <a:rPr dirty="0" sz="1800" spc="25">
                <a:solidFill>
                  <a:srgbClr val="403F41"/>
                </a:solidFill>
                <a:latin typeface="Lucida Sans Unicode"/>
                <a:cs typeface="Lucida Sans Unicode"/>
              </a:rPr>
              <a:t>Por </a:t>
            </a:r>
            <a:r>
              <a:rPr dirty="0" sz="1800" spc="-35">
                <a:solidFill>
                  <a:srgbClr val="403F41"/>
                </a:solidFill>
                <a:latin typeface="Lucida Sans Unicode"/>
                <a:cs typeface="Lucida Sans Unicode"/>
              </a:rPr>
              <a:t>ejemplo, </a:t>
            </a:r>
            <a:r>
              <a:rPr dirty="0" sz="1800" spc="-45">
                <a:solidFill>
                  <a:srgbClr val="403F41"/>
                </a:solidFill>
                <a:latin typeface="Lucida Sans Unicode"/>
                <a:cs typeface="Lucida Sans Unicode"/>
              </a:rPr>
              <a:t>los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productos fabricados </a:t>
            </a:r>
            <a:r>
              <a:rPr dirty="0" sz="1800" spc="-30">
                <a:solidFill>
                  <a:srgbClr val="403F41"/>
                </a:solidFill>
                <a:latin typeface="Lucida Sans Unicode"/>
                <a:cs typeface="Lucida Sans Unicode"/>
              </a:rPr>
              <a:t>con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 recursos </a:t>
            </a:r>
            <a:r>
              <a:rPr dirty="0" sz="1800" spc="-15">
                <a:solidFill>
                  <a:srgbClr val="403F41"/>
                </a:solidFill>
                <a:latin typeface="Lucida Sans Unicode"/>
                <a:cs typeface="Lucida Sans Unicode"/>
              </a:rPr>
              <a:t>renovables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se </a:t>
            </a:r>
            <a:r>
              <a:rPr dirty="0" sz="1800" spc="-20">
                <a:solidFill>
                  <a:srgbClr val="403F41"/>
                </a:solidFill>
                <a:latin typeface="Lucida Sans Unicode"/>
                <a:cs typeface="Lucida Sans Unicode"/>
              </a:rPr>
              <a:t>consideran </a:t>
            </a:r>
            <a:r>
              <a:rPr dirty="0" sz="1800" spc="-40">
                <a:solidFill>
                  <a:srgbClr val="403F41"/>
                </a:solidFill>
                <a:latin typeface="Lucida Sans Unicode"/>
                <a:cs typeface="Lucida Sans Unicode"/>
              </a:rPr>
              <a:t>ecológicos; sin </a:t>
            </a:r>
            <a:r>
              <a:rPr dirty="0" sz="1800" spc="-15">
                <a:solidFill>
                  <a:srgbClr val="403F41"/>
                </a:solidFill>
                <a:latin typeface="Lucida Sans Unicode"/>
                <a:cs typeface="Lucida Sans Unicode"/>
              </a:rPr>
              <a:t>embargo, </a:t>
            </a:r>
            <a:r>
              <a:rPr dirty="0" sz="1800" spc="-5">
                <a:solidFill>
                  <a:srgbClr val="403F41"/>
                </a:solidFill>
                <a:latin typeface="Lucida Sans Unicode"/>
                <a:cs typeface="Lucida Sans Unicode"/>
              </a:rPr>
              <a:t>un </a:t>
            </a:r>
            <a:r>
              <a:rPr dirty="0" sz="1800" spc="-35">
                <a:solidFill>
                  <a:srgbClr val="403F41"/>
                </a:solidFill>
                <a:latin typeface="Lucida Sans Unicode"/>
                <a:cs typeface="Lucida Sans Unicode"/>
              </a:rPr>
              <a:t>análisis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del </a:t>
            </a:r>
            <a:r>
              <a:rPr dirty="0" sz="1800" spc="-50">
                <a:solidFill>
                  <a:srgbClr val="403F41"/>
                </a:solidFill>
                <a:latin typeface="Lucida Sans Unicode"/>
                <a:cs typeface="Lucida Sans Unicode"/>
              </a:rPr>
              <a:t>ciclo </a:t>
            </a:r>
            <a:r>
              <a:rPr dirty="0" sz="1800" spc="-10">
                <a:solidFill>
                  <a:srgbClr val="403F41"/>
                </a:solidFill>
                <a:latin typeface="Lucida Sans Unicode"/>
                <a:cs typeface="Lucida Sans Unicode"/>
              </a:rPr>
              <a:t>de </a:t>
            </a:r>
            <a:r>
              <a:rPr dirty="0" sz="1800" spc="-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vida</a:t>
            </a:r>
            <a:r>
              <a:rPr dirty="0" sz="1800" spc="-10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403F41"/>
                </a:solidFill>
                <a:latin typeface="Lucida Sans Unicode"/>
                <a:cs typeface="Lucida Sans Unicode"/>
              </a:rPr>
              <a:t>podría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403F41"/>
                </a:solidFill>
                <a:latin typeface="Lucida Sans Unicode"/>
                <a:cs typeface="Lucida Sans Unicode"/>
              </a:rPr>
              <a:t>mostrar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403F41"/>
                </a:solidFill>
                <a:latin typeface="Lucida Sans Unicode"/>
                <a:cs typeface="Lucida Sans Unicode"/>
              </a:rPr>
              <a:t>que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se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403F41"/>
                </a:solidFill>
                <a:latin typeface="Lucida Sans Unicode"/>
                <a:cs typeface="Lucida Sans Unicode"/>
              </a:rPr>
              <a:t>requiere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403F41"/>
                </a:solidFill>
                <a:latin typeface="Lucida Sans Unicode"/>
                <a:cs typeface="Lucida Sans Unicode"/>
              </a:rPr>
              <a:t>mucha</a:t>
            </a:r>
            <a:r>
              <a:rPr dirty="0" sz="1800" spc="-10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403F41"/>
                </a:solidFill>
                <a:latin typeface="Lucida Sans Unicode"/>
                <a:cs typeface="Lucida Sans Unicode"/>
              </a:rPr>
              <a:t>energía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403F41"/>
                </a:solidFill>
                <a:latin typeface="Lucida Sans Unicode"/>
                <a:cs typeface="Lucida Sans Unicode"/>
              </a:rPr>
              <a:t>para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fabricarlos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0">
                <a:solidFill>
                  <a:srgbClr val="403F41"/>
                </a:solidFill>
                <a:latin typeface="Lucida Sans Unicode"/>
                <a:cs typeface="Lucida Sans Unicode"/>
              </a:rPr>
              <a:t>o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403F41"/>
                </a:solidFill>
                <a:latin typeface="Lucida Sans Unicode"/>
                <a:cs typeface="Lucida Sans Unicode"/>
              </a:rPr>
              <a:t>enviarlos,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y</a:t>
            </a:r>
            <a:r>
              <a:rPr dirty="0" sz="1800" spc="-10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60">
                <a:solidFill>
                  <a:srgbClr val="403F41"/>
                </a:solidFill>
                <a:latin typeface="Lucida Sans Unicode"/>
                <a:cs typeface="Lucida Sans Unicode"/>
              </a:rPr>
              <a:t>si</a:t>
            </a:r>
            <a:r>
              <a:rPr dirty="0" sz="1800" spc="-10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5">
                <a:solidFill>
                  <a:srgbClr val="403F41"/>
                </a:solidFill>
                <a:latin typeface="Lucida Sans Unicode"/>
                <a:cs typeface="Lucida Sans Unicode"/>
              </a:rPr>
              <a:t>no </a:t>
            </a:r>
            <a:r>
              <a:rPr dirty="0" sz="1800" spc="-55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5">
                <a:solidFill>
                  <a:srgbClr val="403F41"/>
                </a:solidFill>
                <a:latin typeface="Lucida Sans Unicode"/>
                <a:cs typeface="Lucida Sans Unicode"/>
              </a:rPr>
              <a:t>hay </a:t>
            </a:r>
            <a:r>
              <a:rPr dirty="0" sz="1800">
                <a:solidFill>
                  <a:srgbClr val="403F41"/>
                </a:solidFill>
                <a:latin typeface="Lucida Sans Unicode"/>
                <a:cs typeface="Lucida Sans Unicode"/>
              </a:rPr>
              <a:t>una </a:t>
            </a:r>
            <a:r>
              <a:rPr dirty="0" sz="1800" spc="-10">
                <a:solidFill>
                  <a:srgbClr val="403F41"/>
                </a:solidFill>
                <a:latin typeface="Lucida Sans Unicode"/>
                <a:cs typeface="Lucida Sans Unicode"/>
              </a:rPr>
              <a:t>forma adecuada de </a:t>
            </a:r>
            <a:r>
              <a:rPr dirty="0" sz="1800" spc="-15">
                <a:solidFill>
                  <a:srgbClr val="403F41"/>
                </a:solidFill>
                <a:latin typeface="Lucida Sans Unicode"/>
                <a:cs typeface="Lucida Sans Unicode"/>
              </a:rPr>
              <a:t>desechar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el </a:t>
            </a:r>
            <a:r>
              <a:rPr dirty="0" sz="1800" spc="-30">
                <a:solidFill>
                  <a:srgbClr val="403F41"/>
                </a:solidFill>
                <a:latin typeface="Lucida Sans Unicode"/>
                <a:cs typeface="Lucida Sans Unicode"/>
              </a:rPr>
              <a:t>producto, </a:t>
            </a:r>
            <a:r>
              <a:rPr dirty="0" sz="1800" spc="-20">
                <a:solidFill>
                  <a:srgbClr val="403F41"/>
                </a:solidFill>
                <a:latin typeface="Lucida Sans Unicode"/>
                <a:cs typeface="Lucida Sans Unicode"/>
              </a:rPr>
              <a:t>entonces </a:t>
            </a:r>
            <a:r>
              <a:rPr dirty="0" sz="1800" spc="-15">
                <a:solidFill>
                  <a:srgbClr val="403F41"/>
                </a:solidFill>
                <a:latin typeface="Lucida Sans Unicode"/>
                <a:cs typeface="Lucida Sans Unicode"/>
              </a:rPr>
              <a:t>no </a:t>
            </a:r>
            <a:r>
              <a:rPr dirty="0" sz="1800" spc="-25">
                <a:solidFill>
                  <a:srgbClr val="403F41"/>
                </a:solidFill>
                <a:latin typeface="Lucida Sans Unicode"/>
                <a:cs typeface="Lucida Sans Unicode"/>
              </a:rPr>
              <a:t>es considerado </a:t>
            </a:r>
            <a:r>
              <a:rPr dirty="0" sz="1800" spc="-2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5">
                <a:solidFill>
                  <a:srgbClr val="403F41"/>
                </a:solidFill>
                <a:latin typeface="Lucida Sans Unicode"/>
                <a:cs typeface="Lucida Sans Unicode"/>
              </a:rPr>
              <a:t>sostenible.</a:t>
            </a:r>
            <a:endParaRPr sz="1800">
              <a:latin typeface="Lucida Sans Unicode"/>
              <a:cs typeface="Lucida Sans Unicode"/>
            </a:endParaRPr>
          </a:p>
          <a:p>
            <a:pPr marL="469900" marR="200660" indent="-457834">
              <a:lnSpc>
                <a:spcPct val="136900"/>
              </a:lnSpc>
              <a:spcBef>
                <a:spcPts val="1025"/>
              </a:spcBef>
              <a:buSzPct val="136842"/>
              <a:buFont typeface="Lucida Sans Unicode"/>
              <a:buChar char="•"/>
              <a:tabLst>
                <a:tab pos="469900" algn="l"/>
                <a:tab pos="470534" algn="l"/>
              </a:tabLst>
            </a:pPr>
            <a:r>
              <a:rPr dirty="0" sz="1900" spc="10" b="1">
                <a:solidFill>
                  <a:srgbClr val="A1CC39"/>
                </a:solidFill>
                <a:latin typeface="Arial"/>
                <a:cs typeface="Arial"/>
              </a:rPr>
              <a:t>Respetuoso</a:t>
            </a:r>
            <a:r>
              <a:rPr dirty="0" sz="1900" spc="-3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900" spc="50" b="1">
                <a:solidFill>
                  <a:srgbClr val="A1CC39"/>
                </a:solidFill>
                <a:latin typeface="Arial"/>
                <a:cs typeface="Arial"/>
              </a:rPr>
              <a:t>del</a:t>
            </a:r>
            <a:r>
              <a:rPr dirty="0" sz="1900" spc="-3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A1CC39"/>
                </a:solidFill>
                <a:latin typeface="Arial"/>
                <a:cs typeface="Arial"/>
              </a:rPr>
              <a:t>medio</a:t>
            </a:r>
            <a:r>
              <a:rPr dirty="0" sz="1900" spc="-3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900" spc="75" b="1">
                <a:solidFill>
                  <a:srgbClr val="A1CC39"/>
                </a:solidFill>
                <a:latin typeface="Arial"/>
                <a:cs typeface="Arial"/>
              </a:rPr>
              <a:t>ambiente</a:t>
            </a:r>
            <a:r>
              <a:rPr dirty="0" sz="1900" spc="75">
                <a:solidFill>
                  <a:srgbClr val="403F41"/>
                </a:solidFill>
                <a:latin typeface="Lucida Sans Unicode"/>
                <a:cs typeface="Lucida Sans Unicode"/>
              </a:rPr>
              <a:t>no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403F41"/>
                </a:solidFill>
                <a:latin typeface="Lucida Sans Unicode"/>
                <a:cs typeface="Lucida Sans Unicode"/>
              </a:rPr>
              <a:t>es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5">
                <a:solidFill>
                  <a:srgbClr val="403F41"/>
                </a:solidFill>
                <a:latin typeface="Lucida Sans Unicode"/>
                <a:cs typeface="Lucida Sans Unicode"/>
              </a:rPr>
              <a:t>tan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5">
                <a:solidFill>
                  <a:srgbClr val="403F41"/>
                </a:solidFill>
                <a:latin typeface="Lucida Sans Unicode"/>
                <a:cs typeface="Lucida Sans Unicode"/>
              </a:rPr>
              <a:t>amplio.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30">
                <a:solidFill>
                  <a:srgbClr val="403F41"/>
                </a:solidFill>
                <a:latin typeface="Lucida Sans Unicode"/>
                <a:cs typeface="Lucida Sans Unicode"/>
              </a:rPr>
              <a:t>Significa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0">
                <a:solidFill>
                  <a:srgbClr val="403F41"/>
                </a:solidFill>
                <a:latin typeface="Lucida Sans Unicode"/>
                <a:cs typeface="Lucida Sans Unicode"/>
              </a:rPr>
              <a:t>que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0">
                <a:solidFill>
                  <a:srgbClr val="403F41"/>
                </a:solidFill>
                <a:latin typeface="Lucida Sans Unicode"/>
                <a:cs typeface="Lucida Sans Unicode"/>
              </a:rPr>
              <a:t>algo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403F41"/>
                </a:solidFill>
                <a:latin typeface="Lucida Sans Unicode"/>
                <a:cs typeface="Lucida Sans Unicode"/>
              </a:rPr>
              <a:t>no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>
                <a:solidFill>
                  <a:srgbClr val="403F41"/>
                </a:solidFill>
                <a:latin typeface="Lucida Sans Unicode"/>
                <a:cs typeface="Lucida Sans Unicode"/>
              </a:rPr>
              <a:t>daña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403F41"/>
                </a:solidFill>
                <a:latin typeface="Lucida Sans Unicode"/>
                <a:cs typeface="Lucida Sans Unicode"/>
              </a:rPr>
              <a:t>al </a:t>
            </a:r>
            <a:r>
              <a:rPr dirty="0" sz="1900" spc="-58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25">
                <a:solidFill>
                  <a:srgbClr val="403F41"/>
                </a:solidFill>
                <a:latin typeface="Lucida Sans Unicode"/>
                <a:cs typeface="Lucida Sans Unicode"/>
              </a:rPr>
              <a:t>planeta. </a:t>
            </a:r>
            <a:r>
              <a:rPr dirty="0" sz="1900" spc="10">
                <a:solidFill>
                  <a:srgbClr val="403F41"/>
                </a:solidFill>
                <a:latin typeface="Lucida Sans Unicode"/>
                <a:cs typeface="Lucida Sans Unicode"/>
              </a:rPr>
              <a:t>En </a:t>
            </a:r>
            <a:r>
              <a:rPr dirty="0" sz="1900" spc="-20">
                <a:solidFill>
                  <a:srgbClr val="403F41"/>
                </a:solidFill>
                <a:latin typeface="Lucida Sans Unicode"/>
                <a:cs typeface="Lucida Sans Unicode"/>
              </a:rPr>
              <a:t>comparación </a:t>
            </a:r>
            <a:r>
              <a:rPr dirty="0" sz="1900" spc="-30">
                <a:solidFill>
                  <a:srgbClr val="403F41"/>
                </a:solidFill>
                <a:latin typeface="Lucida Sans Unicode"/>
                <a:cs typeface="Lucida Sans Unicode"/>
              </a:rPr>
              <a:t>con </a:t>
            </a:r>
            <a:r>
              <a:rPr dirty="0" sz="1900" spc="-25">
                <a:solidFill>
                  <a:srgbClr val="403F41"/>
                </a:solidFill>
                <a:latin typeface="Lucida Sans Unicode"/>
                <a:cs typeface="Lucida Sans Unicode"/>
              </a:rPr>
              <a:t>la "oficina </a:t>
            </a:r>
            <a:r>
              <a:rPr dirty="0" sz="1900" spc="-10">
                <a:solidFill>
                  <a:srgbClr val="403F41"/>
                </a:solidFill>
                <a:latin typeface="Lucida Sans Unicode"/>
                <a:cs typeface="Lucida Sans Unicode"/>
              </a:rPr>
              <a:t>verde", </a:t>
            </a:r>
            <a:r>
              <a:rPr dirty="0" sz="1900">
                <a:solidFill>
                  <a:srgbClr val="403F41"/>
                </a:solidFill>
                <a:latin typeface="Lucida Sans Unicode"/>
                <a:cs typeface="Lucida Sans Unicode"/>
              </a:rPr>
              <a:t>una </a:t>
            </a:r>
            <a:r>
              <a:rPr dirty="0" sz="1900" spc="-35">
                <a:solidFill>
                  <a:srgbClr val="403F41"/>
                </a:solidFill>
                <a:latin typeface="Lucida Sans Unicode"/>
                <a:cs typeface="Lucida Sans Unicode"/>
              </a:rPr>
              <a:t>oficina </a:t>
            </a:r>
            <a:r>
              <a:rPr dirty="0" sz="1900" spc="-30">
                <a:solidFill>
                  <a:srgbClr val="403F41"/>
                </a:solidFill>
                <a:latin typeface="Lucida Sans Unicode"/>
                <a:cs typeface="Lucida Sans Unicode"/>
              </a:rPr>
              <a:t>ecológica </a:t>
            </a:r>
            <a:r>
              <a:rPr dirty="0" sz="1900" spc="-15">
                <a:solidFill>
                  <a:srgbClr val="403F41"/>
                </a:solidFill>
                <a:latin typeface="Lucida Sans Unicode"/>
                <a:cs typeface="Lucida Sans Unicode"/>
              </a:rPr>
              <a:t>tiene </a:t>
            </a:r>
            <a:r>
              <a:rPr dirty="0" sz="1900" spc="-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403F41"/>
                </a:solidFill>
                <a:latin typeface="Lucida Sans Unicode"/>
                <a:cs typeface="Lucida Sans Unicode"/>
              </a:rPr>
              <a:t>estándares</a:t>
            </a:r>
            <a:r>
              <a:rPr dirty="0" sz="1900" spc="-114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15">
                <a:solidFill>
                  <a:srgbClr val="403F41"/>
                </a:solidFill>
                <a:latin typeface="Lucida Sans Unicode"/>
                <a:cs typeface="Lucida Sans Unicode"/>
              </a:rPr>
              <a:t>más</a:t>
            </a:r>
            <a:r>
              <a:rPr dirty="0" sz="19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900" spc="-40">
                <a:solidFill>
                  <a:srgbClr val="403F41"/>
                </a:solidFill>
                <a:latin typeface="Lucida Sans Unicode"/>
                <a:cs typeface="Lucida Sans Unicode"/>
              </a:rPr>
              <a:t>altos.</a:t>
            </a:r>
            <a:endParaRPr sz="1900">
              <a:latin typeface="Lucida Sans Unicode"/>
              <a:cs typeface="Lucida Sans Unicode"/>
            </a:endParaRPr>
          </a:p>
          <a:p>
            <a:pPr marL="469900" marR="306070" indent="-457834">
              <a:lnSpc>
                <a:spcPct val="123800"/>
              </a:lnSpc>
              <a:spcBef>
                <a:spcPts val="1030"/>
              </a:spcBef>
              <a:buSzPct val="123809"/>
              <a:buFont typeface="Lucida Sans Unicode"/>
              <a:buChar char="•"/>
              <a:tabLst>
                <a:tab pos="469900" algn="l"/>
                <a:tab pos="470534" algn="l"/>
              </a:tabLst>
            </a:pPr>
            <a:r>
              <a:rPr dirty="0" sz="2100" spc="45" b="1">
                <a:solidFill>
                  <a:srgbClr val="A1CC39"/>
                </a:solidFill>
                <a:latin typeface="Arial"/>
                <a:cs typeface="Arial"/>
              </a:rPr>
              <a:t>Sustentabilidad</a:t>
            </a:r>
            <a:r>
              <a:rPr dirty="0" sz="2100" spc="45">
                <a:solidFill>
                  <a:srgbClr val="403F41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14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403F41"/>
                </a:solidFill>
                <a:latin typeface="Lucida Sans Unicode"/>
                <a:cs typeface="Lucida Sans Unicode"/>
              </a:rPr>
              <a:t>la</a:t>
            </a:r>
            <a:r>
              <a:rPr dirty="0" sz="21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403F41"/>
                </a:solidFill>
                <a:latin typeface="Lucida Sans Unicode"/>
                <a:cs typeface="Lucida Sans Unicode"/>
              </a:rPr>
              <a:t>oficina</a:t>
            </a:r>
            <a:r>
              <a:rPr dirty="0" sz="2100" spc="-114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403F41"/>
                </a:solidFill>
                <a:latin typeface="Lucida Sans Unicode"/>
                <a:cs typeface="Lucida Sans Unicode"/>
              </a:rPr>
              <a:t>pone</a:t>
            </a:r>
            <a:r>
              <a:rPr dirty="0" sz="21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403F41"/>
                </a:solidFill>
                <a:latin typeface="Lucida Sans Unicode"/>
                <a:cs typeface="Lucida Sans Unicode"/>
              </a:rPr>
              <a:t>el</a:t>
            </a:r>
            <a:r>
              <a:rPr dirty="0" sz="21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403F41"/>
                </a:solidFill>
                <a:latin typeface="Lucida Sans Unicode"/>
                <a:cs typeface="Lucida Sans Unicode"/>
              </a:rPr>
              <a:t>foco</a:t>
            </a:r>
            <a:r>
              <a:rPr dirty="0" sz="2100" spc="-114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03F41"/>
                </a:solidFill>
                <a:latin typeface="Lucida Sans Unicode"/>
                <a:cs typeface="Lucida Sans Unicode"/>
              </a:rPr>
              <a:t>en</a:t>
            </a:r>
            <a:r>
              <a:rPr dirty="0" sz="21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403F41"/>
                </a:solidFill>
                <a:latin typeface="Lucida Sans Unicode"/>
                <a:cs typeface="Lucida Sans Unicode"/>
              </a:rPr>
              <a:t>el</a:t>
            </a:r>
            <a:r>
              <a:rPr dirty="0" sz="21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403F41"/>
                </a:solidFill>
                <a:latin typeface="Lucida Sans Unicode"/>
                <a:cs typeface="Lucida Sans Unicode"/>
              </a:rPr>
              <a:t>futuro.</a:t>
            </a:r>
            <a:r>
              <a:rPr dirty="0" sz="2100" spc="-114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403F41"/>
                </a:solidFill>
                <a:latin typeface="Lucida Sans Unicode"/>
                <a:cs typeface="Lucida Sans Unicode"/>
              </a:rPr>
              <a:t>Sostenibilidad</a:t>
            </a:r>
            <a:r>
              <a:rPr dirty="0" sz="2100" spc="-1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403F41"/>
                </a:solidFill>
                <a:latin typeface="Lucida Sans Unicode"/>
                <a:cs typeface="Lucida Sans Unicode"/>
              </a:rPr>
              <a:t>en </a:t>
            </a:r>
            <a:r>
              <a:rPr dirty="0" sz="2100" spc="-65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403F41"/>
                </a:solidFill>
                <a:latin typeface="Lucida Sans Unicode"/>
                <a:cs typeface="Lucida Sans Unicode"/>
              </a:rPr>
              <a:t>la</a:t>
            </a:r>
            <a:r>
              <a:rPr dirty="0" sz="2100" spc="-12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5">
                <a:solidFill>
                  <a:srgbClr val="403F41"/>
                </a:solidFill>
                <a:latin typeface="Lucida Sans Unicode"/>
                <a:cs typeface="Lucida Sans Unicode"/>
              </a:rPr>
              <a:t>oficina</a:t>
            </a:r>
            <a:r>
              <a:rPr dirty="0" u="sng" sz="2100" spc="-35">
                <a:solidFill>
                  <a:srgbClr val="403F41"/>
                </a:solidFill>
                <a:uFill>
                  <a:solidFill>
                    <a:srgbClr val="403F41"/>
                  </a:solidFill>
                </a:uFill>
                <a:latin typeface="Lucida Sans Unicode"/>
                <a:cs typeface="Lucida Sans Unicode"/>
              </a:rPr>
              <a:t>incluye</a:t>
            </a:r>
            <a:r>
              <a:rPr dirty="0" sz="2100" spc="-12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403F41"/>
                </a:solidFill>
                <a:latin typeface="Lucida Sans Unicode"/>
                <a:cs typeface="Lucida Sans Unicode"/>
              </a:rPr>
              <a:t>Actividades</a:t>
            </a:r>
            <a:r>
              <a:rPr dirty="0" sz="2100" spc="-12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0">
                <a:solidFill>
                  <a:srgbClr val="403F41"/>
                </a:solidFill>
                <a:latin typeface="Lucida Sans Unicode"/>
                <a:cs typeface="Lucida Sans Unicode"/>
              </a:rPr>
              <a:t>ecológicas</a:t>
            </a:r>
            <a:r>
              <a:rPr dirty="0" sz="2100" spc="-114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403F41"/>
                </a:solidFill>
                <a:latin typeface="Lucida Sans Unicode"/>
                <a:cs typeface="Lucida Sans Unicode"/>
              </a:rPr>
              <a:t>y</a:t>
            </a:r>
            <a:r>
              <a:rPr dirty="0" sz="2100" spc="-12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403F41"/>
                </a:solidFill>
                <a:latin typeface="Lucida Sans Unicode"/>
                <a:cs typeface="Lucida Sans Unicode"/>
              </a:rPr>
              <a:t>productos</a:t>
            </a:r>
            <a:r>
              <a:rPr dirty="0" sz="2100" spc="-12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45">
                <a:solidFill>
                  <a:srgbClr val="403F41"/>
                </a:solidFill>
                <a:latin typeface="Lucida Sans Unicode"/>
                <a:cs typeface="Lucida Sans Unicode"/>
              </a:rPr>
              <a:t>ecológicos.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1097" y="1372971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8265" y="3047"/>
            <a:ext cx="4874260" cy="5105400"/>
          </a:xfrm>
          <a:custGeom>
            <a:avLst/>
            <a:gdLst/>
            <a:ahLst/>
            <a:cxnLst/>
            <a:rect l="l" t="t" r="r" b="b"/>
            <a:pathLst>
              <a:path w="4874259" h="5105400">
                <a:moveTo>
                  <a:pt x="4381297" y="5092700"/>
                </a:moveTo>
                <a:lnTo>
                  <a:pt x="3683510" y="5092700"/>
                </a:lnTo>
                <a:lnTo>
                  <a:pt x="3740097" y="5105400"/>
                </a:lnTo>
                <a:lnTo>
                  <a:pt x="4271373" y="5105400"/>
                </a:lnTo>
                <a:lnTo>
                  <a:pt x="4381297" y="5092700"/>
                </a:lnTo>
                <a:close/>
              </a:path>
              <a:path w="4874259" h="5105400">
                <a:moveTo>
                  <a:pt x="4518513" y="5080000"/>
                </a:moveTo>
                <a:lnTo>
                  <a:pt x="3574307" y="5080000"/>
                </a:lnTo>
                <a:lnTo>
                  <a:pt x="3628237" y="5092700"/>
                </a:lnTo>
                <a:lnTo>
                  <a:pt x="4468270" y="5092700"/>
                </a:lnTo>
                <a:lnTo>
                  <a:pt x="4518513" y="5080000"/>
                </a:lnTo>
                <a:close/>
              </a:path>
              <a:path w="4874259" h="5105400">
                <a:moveTo>
                  <a:pt x="4620122" y="5067300"/>
                </a:moveTo>
                <a:lnTo>
                  <a:pt x="3470587" y="5067300"/>
                </a:lnTo>
                <a:lnTo>
                  <a:pt x="3521747" y="5080000"/>
                </a:lnTo>
                <a:lnTo>
                  <a:pt x="4569141" y="5080000"/>
                </a:lnTo>
                <a:lnTo>
                  <a:pt x="4620122" y="5067300"/>
                </a:lnTo>
                <a:close/>
              </a:path>
              <a:path w="4874259" h="5105400">
                <a:moveTo>
                  <a:pt x="621692" y="812800"/>
                </a:moveTo>
                <a:lnTo>
                  <a:pt x="15095" y="812800"/>
                </a:lnTo>
                <a:lnTo>
                  <a:pt x="13888" y="838200"/>
                </a:lnTo>
                <a:lnTo>
                  <a:pt x="12682" y="850900"/>
                </a:lnTo>
                <a:lnTo>
                  <a:pt x="8965" y="901700"/>
                </a:lnTo>
                <a:lnTo>
                  <a:pt x="5713" y="939800"/>
                </a:lnTo>
                <a:lnTo>
                  <a:pt x="3341" y="990600"/>
                </a:lnTo>
                <a:lnTo>
                  <a:pt x="2268" y="1041400"/>
                </a:lnTo>
                <a:lnTo>
                  <a:pt x="788" y="1092200"/>
                </a:lnTo>
                <a:lnTo>
                  <a:pt x="33" y="1143000"/>
                </a:lnTo>
                <a:lnTo>
                  <a:pt x="0" y="1181100"/>
                </a:lnTo>
                <a:lnTo>
                  <a:pt x="687" y="1231900"/>
                </a:lnTo>
                <a:lnTo>
                  <a:pt x="2095" y="1282700"/>
                </a:lnTo>
                <a:lnTo>
                  <a:pt x="4220" y="1333500"/>
                </a:lnTo>
                <a:lnTo>
                  <a:pt x="7063" y="1384300"/>
                </a:lnTo>
                <a:lnTo>
                  <a:pt x="10621" y="1435100"/>
                </a:lnTo>
                <a:lnTo>
                  <a:pt x="14894" y="1498600"/>
                </a:lnTo>
                <a:lnTo>
                  <a:pt x="19880" y="1549400"/>
                </a:lnTo>
                <a:lnTo>
                  <a:pt x="25578" y="1600200"/>
                </a:lnTo>
                <a:lnTo>
                  <a:pt x="31986" y="1651000"/>
                </a:lnTo>
                <a:lnTo>
                  <a:pt x="38204" y="1701800"/>
                </a:lnTo>
                <a:lnTo>
                  <a:pt x="45162" y="1752600"/>
                </a:lnTo>
                <a:lnTo>
                  <a:pt x="52857" y="1790700"/>
                </a:lnTo>
                <a:lnTo>
                  <a:pt x="61284" y="1841500"/>
                </a:lnTo>
                <a:lnTo>
                  <a:pt x="70439" y="1892300"/>
                </a:lnTo>
                <a:lnTo>
                  <a:pt x="80319" y="1943100"/>
                </a:lnTo>
                <a:lnTo>
                  <a:pt x="90920" y="1993900"/>
                </a:lnTo>
                <a:lnTo>
                  <a:pt x="102238" y="2044700"/>
                </a:lnTo>
                <a:lnTo>
                  <a:pt x="114269" y="2095500"/>
                </a:lnTo>
                <a:lnTo>
                  <a:pt x="127010" y="2146300"/>
                </a:lnTo>
                <a:lnTo>
                  <a:pt x="140455" y="2197100"/>
                </a:lnTo>
                <a:lnTo>
                  <a:pt x="154602" y="2235200"/>
                </a:lnTo>
                <a:lnTo>
                  <a:pt x="169447" y="2286000"/>
                </a:lnTo>
                <a:lnTo>
                  <a:pt x="184986" y="2336800"/>
                </a:lnTo>
                <a:lnTo>
                  <a:pt x="201214" y="2387600"/>
                </a:lnTo>
                <a:lnTo>
                  <a:pt x="218129" y="2438400"/>
                </a:lnTo>
                <a:lnTo>
                  <a:pt x="235726" y="2489200"/>
                </a:lnTo>
                <a:lnTo>
                  <a:pt x="254001" y="2540000"/>
                </a:lnTo>
                <a:lnTo>
                  <a:pt x="272951" y="2578100"/>
                </a:lnTo>
                <a:lnTo>
                  <a:pt x="292571" y="2628900"/>
                </a:lnTo>
                <a:lnTo>
                  <a:pt x="312859" y="2679700"/>
                </a:lnTo>
                <a:lnTo>
                  <a:pt x="333809" y="2730500"/>
                </a:lnTo>
                <a:lnTo>
                  <a:pt x="355418" y="2781300"/>
                </a:lnTo>
                <a:lnTo>
                  <a:pt x="377683" y="2819400"/>
                </a:lnTo>
                <a:lnTo>
                  <a:pt x="400598" y="2870200"/>
                </a:lnTo>
                <a:lnTo>
                  <a:pt x="424162" y="2921000"/>
                </a:lnTo>
                <a:lnTo>
                  <a:pt x="447261" y="2959100"/>
                </a:lnTo>
                <a:lnTo>
                  <a:pt x="470997" y="3009900"/>
                </a:lnTo>
                <a:lnTo>
                  <a:pt x="495355" y="3048000"/>
                </a:lnTo>
                <a:lnTo>
                  <a:pt x="520318" y="3098800"/>
                </a:lnTo>
                <a:lnTo>
                  <a:pt x="545869" y="3136900"/>
                </a:lnTo>
                <a:lnTo>
                  <a:pt x="571993" y="3187700"/>
                </a:lnTo>
                <a:lnTo>
                  <a:pt x="598674" y="3225800"/>
                </a:lnTo>
                <a:lnTo>
                  <a:pt x="625895" y="3263900"/>
                </a:lnTo>
                <a:lnTo>
                  <a:pt x="653641" y="3314700"/>
                </a:lnTo>
                <a:lnTo>
                  <a:pt x="681895" y="3352800"/>
                </a:lnTo>
                <a:lnTo>
                  <a:pt x="710642" y="3390900"/>
                </a:lnTo>
                <a:lnTo>
                  <a:pt x="739864" y="3429000"/>
                </a:lnTo>
                <a:lnTo>
                  <a:pt x="769547" y="3479800"/>
                </a:lnTo>
                <a:lnTo>
                  <a:pt x="799674" y="3517900"/>
                </a:lnTo>
                <a:lnTo>
                  <a:pt x="830228" y="3556000"/>
                </a:lnTo>
                <a:lnTo>
                  <a:pt x="861194" y="3594100"/>
                </a:lnTo>
                <a:lnTo>
                  <a:pt x="892556" y="3632200"/>
                </a:lnTo>
                <a:lnTo>
                  <a:pt x="924297" y="3670300"/>
                </a:lnTo>
                <a:lnTo>
                  <a:pt x="956402" y="3708400"/>
                </a:lnTo>
                <a:lnTo>
                  <a:pt x="988854" y="3746500"/>
                </a:lnTo>
                <a:lnTo>
                  <a:pt x="1021637" y="3784600"/>
                </a:lnTo>
                <a:lnTo>
                  <a:pt x="1054735" y="3810000"/>
                </a:lnTo>
                <a:lnTo>
                  <a:pt x="1088132" y="3848100"/>
                </a:lnTo>
                <a:lnTo>
                  <a:pt x="1155759" y="3924300"/>
                </a:lnTo>
                <a:lnTo>
                  <a:pt x="1189957" y="3949700"/>
                </a:lnTo>
                <a:lnTo>
                  <a:pt x="1224389" y="3987800"/>
                </a:lnTo>
                <a:lnTo>
                  <a:pt x="1263301" y="4025900"/>
                </a:lnTo>
                <a:lnTo>
                  <a:pt x="1342084" y="4102100"/>
                </a:lnTo>
                <a:lnTo>
                  <a:pt x="1381887" y="4127500"/>
                </a:lnTo>
                <a:lnTo>
                  <a:pt x="1421920" y="4165600"/>
                </a:lnTo>
                <a:lnTo>
                  <a:pt x="1462149" y="4191000"/>
                </a:lnTo>
                <a:lnTo>
                  <a:pt x="1543055" y="4267200"/>
                </a:lnTo>
                <a:lnTo>
                  <a:pt x="1624336" y="4318000"/>
                </a:lnTo>
                <a:lnTo>
                  <a:pt x="1665031" y="4356100"/>
                </a:lnTo>
                <a:lnTo>
                  <a:pt x="1947781" y="4533900"/>
                </a:lnTo>
                <a:lnTo>
                  <a:pt x="1978191" y="4559300"/>
                </a:lnTo>
                <a:lnTo>
                  <a:pt x="2008280" y="4572000"/>
                </a:lnTo>
                <a:lnTo>
                  <a:pt x="2067542" y="4610100"/>
                </a:lnTo>
                <a:lnTo>
                  <a:pt x="2082262" y="4610100"/>
                </a:lnTo>
                <a:lnTo>
                  <a:pt x="2096910" y="4622800"/>
                </a:lnTo>
                <a:lnTo>
                  <a:pt x="2111511" y="4622800"/>
                </a:lnTo>
                <a:lnTo>
                  <a:pt x="2126089" y="4635500"/>
                </a:lnTo>
                <a:lnTo>
                  <a:pt x="2140902" y="4648200"/>
                </a:lnTo>
                <a:lnTo>
                  <a:pt x="2184890" y="4660900"/>
                </a:lnTo>
                <a:lnTo>
                  <a:pt x="2342091" y="4737100"/>
                </a:lnTo>
                <a:lnTo>
                  <a:pt x="2442911" y="4787900"/>
                </a:lnTo>
                <a:lnTo>
                  <a:pt x="2491961" y="4800600"/>
                </a:lnTo>
                <a:lnTo>
                  <a:pt x="2540030" y="4826000"/>
                </a:lnTo>
                <a:lnTo>
                  <a:pt x="2587065" y="4838700"/>
                </a:lnTo>
                <a:lnTo>
                  <a:pt x="2633009" y="4864100"/>
                </a:lnTo>
                <a:lnTo>
                  <a:pt x="2721404" y="4889500"/>
                </a:lnTo>
                <a:lnTo>
                  <a:pt x="2804777" y="4914900"/>
                </a:lnTo>
                <a:lnTo>
                  <a:pt x="2828168" y="4927600"/>
                </a:lnTo>
                <a:lnTo>
                  <a:pt x="2854465" y="4940300"/>
                </a:lnTo>
                <a:lnTo>
                  <a:pt x="2883572" y="4940300"/>
                </a:lnTo>
                <a:lnTo>
                  <a:pt x="2915394" y="4953000"/>
                </a:lnTo>
                <a:lnTo>
                  <a:pt x="2928576" y="4953000"/>
                </a:lnTo>
                <a:lnTo>
                  <a:pt x="2941603" y="4965700"/>
                </a:lnTo>
                <a:lnTo>
                  <a:pt x="2966956" y="4965700"/>
                </a:lnTo>
                <a:lnTo>
                  <a:pt x="3024741" y="4978400"/>
                </a:lnTo>
                <a:lnTo>
                  <a:pt x="3029948" y="4978400"/>
                </a:lnTo>
                <a:lnTo>
                  <a:pt x="3033377" y="4991100"/>
                </a:lnTo>
                <a:lnTo>
                  <a:pt x="3074144" y="4991100"/>
                </a:lnTo>
                <a:lnTo>
                  <a:pt x="3101861" y="5003800"/>
                </a:lnTo>
                <a:lnTo>
                  <a:pt x="3130532" y="5003800"/>
                </a:lnTo>
                <a:lnTo>
                  <a:pt x="3160154" y="5016500"/>
                </a:lnTo>
                <a:lnTo>
                  <a:pt x="3195810" y="5016500"/>
                </a:lnTo>
                <a:lnTo>
                  <a:pt x="3214546" y="5029200"/>
                </a:lnTo>
                <a:lnTo>
                  <a:pt x="3256516" y="5029200"/>
                </a:lnTo>
                <a:lnTo>
                  <a:pt x="3270486" y="5041900"/>
                </a:lnTo>
                <a:lnTo>
                  <a:pt x="3325793" y="5041900"/>
                </a:lnTo>
                <a:lnTo>
                  <a:pt x="3420856" y="5067300"/>
                </a:lnTo>
                <a:lnTo>
                  <a:pt x="4671429" y="5067300"/>
                </a:lnTo>
                <a:lnTo>
                  <a:pt x="4723032" y="5054600"/>
                </a:lnTo>
                <a:lnTo>
                  <a:pt x="4774901" y="5054600"/>
                </a:lnTo>
                <a:lnTo>
                  <a:pt x="4827007" y="5041900"/>
                </a:lnTo>
                <a:lnTo>
                  <a:pt x="4873733" y="5029200"/>
                </a:lnTo>
                <a:lnTo>
                  <a:pt x="4873733" y="4521200"/>
                </a:lnTo>
                <a:lnTo>
                  <a:pt x="3886817" y="4521200"/>
                </a:lnTo>
                <a:lnTo>
                  <a:pt x="3826861" y="4508500"/>
                </a:lnTo>
                <a:lnTo>
                  <a:pt x="3711643" y="4508500"/>
                </a:lnTo>
                <a:lnTo>
                  <a:pt x="3656459" y="4495800"/>
                </a:lnTo>
                <a:lnTo>
                  <a:pt x="3602944" y="4495800"/>
                </a:lnTo>
                <a:lnTo>
                  <a:pt x="3551139" y="4483100"/>
                </a:lnTo>
                <a:lnTo>
                  <a:pt x="3501081" y="4483100"/>
                </a:lnTo>
                <a:lnTo>
                  <a:pt x="3452812" y="4470400"/>
                </a:lnTo>
                <a:lnTo>
                  <a:pt x="3406370" y="4457700"/>
                </a:lnTo>
                <a:lnTo>
                  <a:pt x="3361795" y="4457700"/>
                </a:lnTo>
                <a:lnTo>
                  <a:pt x="3319127" y="4445000"/>
                </a:lnTo>
                <a:lnTo>
                  <a:pt x="3302007" y="4445000"/>
                </a:lnTo>
                <a:lnTo>
                  <a:pt x="3240768" y="4432300"/>
                </a:lnTo>
                <a:lnTo>
                  <a:pt x="3233783" y="4419600"/>
                </a:lnTo>
                <a:lnTo>
                  <a:pt x="3199096" y="4419600"/>
                </a:lnTo>
                <a:lnTo>
                  <a:pt x="3180062" y="4406900"/>
                </a:lnTo>
                <a:lnTo>
                  <a:pt x="3152290" y="4406900"/>
                </a:lnTo>
                <a:lnTo>
                  <a:pt x="3128801" y="4394200"/>
                </a:lnTo>
                <a:lnTo>
                  <a:pt x="3106431" y="4394200"/>
                </a:lnTo>
                <a:lnTo>
                  <a:pt x="3085193" y="4381500"/>
                </a:lnTo>
                <a:lnTo>
                  <a:pt x="3062573" y="4381500"/>
                </a:lnTo>
                <a:lnTo>
                  <a:pt x="3039298" y="4368800"/>
                </a:lnTo>
                <a:lnTo>
                  <a:pt x="3015380" y="4368800"/>
                </a:lnTo>
                <a:lnTo>
                  <a:pt x="2990832" y="4356100"/>
                </a:lnTo>
                <a:lnTo>
                  <a:pt x="2988546" y="4356100"/>
                </a:lnTo>
                <a:lnTo>
                  <a:pt x="2958401" y="4343400"/>
                </a:lnTo>
                <a:lnTo>
                  <a:pt x="2937317" y="4343400"/>
                </a:lnTo>
                <a:lnTo>
                  <a:pt x="2919331" y="4330700"/>
                </a:lnTo>
                <a:lnTo>
                  <a:pt x="2917553" y="4330700"/>
                </a:lnTo>
                <a:lnTo>
                  <a:pt x="2835154" y="4305300"/>
                </a:lnTo>
                <a:lnTo>
                  <a:pt x="2792196" y="4292600"/>
                </a:lnTo>
                <a:lnTo>
                  <a:pt x="2748147" y="4267200"/>
                </a:lnTo>
                <a:lnTo>
                  <a:pt x="2703066" y="4254500"/>
                </a:lnTo>
                <a:lnTo>
                  <a:pt x="2657013" y="4229100"/>
                </a:lnTo>
                <a:lnTo>
                  <a:pt x="2610048" y="4216400"/>
                </a:lnTo>
                <a:lnTo>
                  <a:pt x="2513627" y="4165600"/>
                </a:lnTo>
                <a:lnTo>
                  <a:pt x="2464290" y="4140200"/>
                </a:lnTo>
                <a:lnTo>
                  <a:pt x="2451881" y="4140200"/>
                </a:lnTo>
                <a:lnTo>
                  <a:pt x="2414252" y="4114800"/>
                </a:lnTo>
                <a:lnTo>
                  <a:pt x="2339371" y="4076700"/>
                </a:lnTo>
                <a:lnTo>
                  <a:pt x="2262487" y="4038600"/>
                </a:lnTo>
                <a:lnTo>
                  <a:pt x="2180705" y="3987800"/>
                </a:lnTo>
                <a:lnTo>
                  <a:pt x="2139189" y="3949700"/>
                </a:lnTo>
                <a:lnTo>
                  <a:pt x="2014969" y="3873500"/>
                </a:lnTo>
                <a:lnTo>
                  <a:pt x="1973417" y="3835400"/>
                </a:lnTo>
                <a:lnTo>
                  <a:pt x="1931893" y="3810000"/>
                </a:lnTo>
                <a:lnTo>
                  <a:pt x="1890452" y="3771900"/>
                </a:lnTo>
                <a:lnTo>
                  <a:pt x="1849149" y="3746500"/>
                </a:lnTo>
                <a:lnTo>
                  <a:pt x="1767183" y="3670300"/>
                </a:lnTo>
                <a:lnTo>
                  <a:pt x="1726630" y="3644900"/>
                </a:lnTo>
                <a:lnTo>
                  <a:pt x="1646664" y="3568700"/>
                </a:lnTo>
                <a:lnTo>
                  <a:pt x="1578124" y="3492500"/>
                </a:lnTo>
                <a:lnTo>
                  <a:pt x="1544291" y="3467100"/>
                </a:lnTo>
                <a:lnTo>
                  <a:pt x="1510780" y="3429000"/>
                </a:lnTo>
                <a:lnTo>
                  <a:pt x="1477613" y="3390900"/>
                </a:lnTo>
                <a:lnTo>
                  <a:pt x="1444812" y="3352800"/>
                </a:lnTo>
                <a:lnTo>
                  <a:pt x="1412402" y="3314700"/>
                </a:lnTo>
                <a:lnTo>
                  <a:pt x="1380403" y="3276600"/>
                </a:lnTo>
                <a:lnTo>
                  <a:pt x="1348839" y="3238500"/>
                </a:lnTo>
                <a:lnTo>
                  <a:pt x="1317733" y="3200400"/>
                </a:lnTo>
                <a:lnTo>
                  <a:pt x="1287108" y="3162300"/>
                </a:lnTo>
                <a:lnTo>
                  <a:pt x="1256985" y="3124200"/>
                </a:lnTo>
                <a:lnTo>
                  <a:pt x="1227387" y="3086100"/>
                </a:lnTo>
                <a:lnTo>
                  <a:pt x="1198338" y="3048000"/>
                </a:lnTo>
                <a:lnTo>
                  <a:pt x="1169860" y="2997200"/>
                </a:lnTo>
                <a:lnTo>
                  <a:pt x="1141976" y="2959100"/>
                </a:lnTo>
                <a:lnTo>
                  <a:pt x="1114707" y="2921000"/>
                </a:lnTo>
                <a:lnTo>
                  <a:pt x="1088078" y="2870200"/>
                </a:lnTo>
                <a:lnTo>
                  <a:pt x="1062110" y="2832100"/>
                </a:lnTo>
                <a:lnTo>
                  <a:pt x="1036827" y="2794000"/>
                </a:lnTo>
                <a:lnTo>
                  <a:pt x="1012250" y="2743200"/>
                </a:lnTo>
                <a:lnTo>
                  <a:pt x="988403" y="2705100"/>
                </a:lnTo>
                <a:lnTo>
                  <a:pt x="965309" y="2654300"/>
                </a:lnTo>
                <a:lnTo>
                  <a:pt x="941736" y="2603500"/>
                </a:lnTo>
                <a:lnTo>
                  <a:pt x="918926" y="2565400"/>
                </a:lnTo>
                <a:lnTo>
                  <a:pt x="896884" y="2514600"/>
                </a:lnTo>
                <a:lnTo>
                  <a:pt x="875615" y="2463800"/>
                </a:lnTo>
                <a:lnTo>
                  <a:pt x="855126" y="2413000"/>
                </a:lnTo>
                <a:lnTo>
                  <a:pt x="835424" y="2362200"/>
                </a:lnTo>
                <a:lnTo>
                  <a:pt x="816514" y="2324100"/>
                </a:lnTo>
                <a:lnTo>
                  <a:pt x="798402" y="2273300"/>
                </a:lnTo>
                <a:lnTo>
                  <a:pt x="781094" y="2222500"/>
                </a:lnTo>
                <a:lnTo>
                  <a:pt x="764597" y="2171700"/>
                </a:lnTo>
                <a:lnTo>
                  <a:pt x="748917" y="2120900"/>
                </a:lnTo>
                <a:lnTo>
                  <a:pt x="734059" y="2070100"/>
                </a:lnTo>
                <a:lnTo>
                  <a:pt x="720029" y="2019300"/>
                </a:lnTo>
                <a:lnTo>
                  <a:pt x="706835" y="1968500"/>
                </a:lnTo>
                <a:lnTo>
                  <a:pt x="694481" y="1917700"/>
                </a:lnTo>
                <a:lnTo>
                  <a:pt x="682974" y="1866900"/>
                </a:lnTo>
                <a:lnTo>
                  <a:pt x="672321" y="1828800"/>
                </a:lnTo>
                <a:lnTo>
                  <a:pt x="662526" y="1778000"/>
                </a:lnTo>
                <a:lnTo>
                  <a:pt x="653597" y="1727200"/>
                </a:lnTo>
                <a:lnTo>
                  <a:pt x="645539" y="1676400"/>
                </a:lnTo>
                <a:lnTo>
                  <a:pt x="638358" y="1625600"/>
                </a:lnTo>
                <a:lnTo>
                  <a:pt x="632061" y="1574800"/>
                </a:lnTo>
                <a:lnTo>
                  <a:pt x="625623" y="1524000"/>
                </a:lnTo>
                <a:lnTo>
                  <a:pt x="620033" y="1473200"/>
                </a:lnTo>
                <a:lnTo>
                  <a:pt x="615300" y="1422400"/>
                </a:lnTo>
                <a:lnTo>
                  <a:pt x="611432" y="1358900"/>
                </a:lnTo>
                <a:lnTo>
                  <a:pt x="608439" y="1308100"/>
                </a:lnTo>
                <a:lnTo>
                  <a:pt x="606329" y="1257300"/>
                </a:lnTo>
                <a:lnTo>
                  <a:pt x="605113" y="1206500"/>
                </a:lnTo>
                <a:lnTo>
                  <a:pt x="604799" y="1155700"/>
                </a:lnTo>
                <a:lnTo>
                  <a:pt x="605397" y="1104900"/>
                </a:lnTo>
                <a:lnTo>
                  <a:pt x="606915" y="1054100"/>
                </a:lnTo>
                <a:lnTo>
                  <a:pt x="607317" y="1028700"/>
                </a:lnTo>
                <a:lnTo>
                  <a:pt x="610076" y="965200"/>
                </a:lnTo>
                <a:lnTo>
                  <a:pt x="612122" y="939800"/>
                </a:lnTo>
                <a:lnTo>
                  <a:pt x="615551" y="889000"/>
                </a:lnTo>
                <a:lnTo>
                  <a:pt x="616973" y="876300"/>
                </a:lnTo>
                <a:lnTo>
                  <a:pt x="618361" y="863600"/>
                </a:lnTo>
                <a:lnTo>
                  <a:pt x="619676" y="838200"/>
                </a:lnTo>
                <a:lnTo>
                  <a:pt x="620885" y="825500"/>
                </a:lnTo>
                <a:lnTo>
                  <a:pt x="621692" y="812800"/>
                </a:lnTo>
                <a:close/>
              </a:path>
              <a:path w="4874259" h="5105400">
                <a:moveTo>
                  <a:pt x="4873733" y="4432300"/>
                </a:moveTo>
                <a:lnTo>
                  <a:pt x="4842873" y="4432300"/>
                </a:lnTo>
                <a:lnTo>
                  <a:pt x="4697000" y="4470400"/>
                </a:lnTo>
                <a:lnTo>
                  <a:pt x="4648753" y="4470400"/>
                </a:lnTo>
                <a:lnTo>
                  <a:pt x="4600748" y="4483100"/>
                </a:lnTo>
                <a:lnTo>
                  <a:pt x="4553018" y="4483100"/>
                </a:lnTo>
                <a:lnTo>
                  <a:pt x="4505594" y="4495800"/>
                </a:lnTo>
                <a:lnTo>
                  <a:pt x="4458508" y="4495800"/>
                </a:lnTo>
                <a:lnTo>
                  <a:pt x="4411793" y="4508500"/>
                </a:lnTo>
                <a:lnTo>
                  <a:pt x="4333803" y="4508500"/>
                </a:lnTo>
                <a:lnTo>
                  <a:pt x="4240131" y="4521200"/>
                </a:lnTo>
                <a:lnTo>
                  <a:pt x="4873733" y="4521200"/>
                </a:lnTo>
                <a:lnTo>
                  <a:pt x="4873733" y="4432300"/>
                </a:lnTo>
                <a:close/>
              </a:path>
              <a:path w="4874259" h="5105400">
                <a:moveTo>
                  <a:pt x="812909" y="0"/>
                </a:moveTo>
                <a:lnTo>
                  <a:pt x="174861" y="0"/>
                </a:lnTo>
                <a:lnTo>
                  <a:pt x="159756" y="50800"/>
                </a:lnTo>
                <a:lnTo>
                  <a:pt x="145651" y="101600"/>
                </a:lnTo>
                <a:lnTo>
                  <a:pt x="132498" y="152400"/>
                </a:lnTo>
                <a:lnTo>
                  <a:pt x="120251" y="203200"/>
                </a:lnTo>
                <a:lnTo>
                  <a:pt x="118600" y="203200"/>
                </a:lnTo>
                <a:lnTo>
                  <a:pt x="115766" y="215900"/>
                </a:lnTo>
                <a:lnTo>
                  <a:pt x="112980" y="228600"/>
                </a:lnTo>
                <a:lnTo>
                  <a:pt x="110241" y="241300"/>
                </a:lnTo>
                <a:lnTo>
                  <a:pt x="106281" y="254000"/>
                </a:lnTo>
                <a:lnTo>
                  <a:pt x="104884" y="254000"/>
                </a:lnTo>
                <a:lnTo>
                  <a:pt x="103741" y="266700"/>
                </a:lnTo>
                <a:lnTo>
                  <a:pt x="99375" y="279400"/>
                </a:lnTo>
                <a:lnTo>
                  <a:pt x="95105" y="304800"/>
                </a:lnTo>
                <a:lnTo>
                  <a:pt x="93835" y="304800"/>
                </a:lnTo>
                <a:lnTo>
                  <a:pt x="92438" y="317500"/>
                </a:lnTo>
                <a:lnTo>
                  <a:pt x="91168" y="317500"/>
                </a:lnTo>
                <a:lnTo>
                  <a:pt x="82151" y="368300"/>
                </a:lnTo>
                <a:lnTo>
                  <a:pt x="79738" y="368300"/>
                </a:lnTo>
                <a:lnTo>
                  <a:pt x="72927" y="406400"/>
                </a:lnTo>
                <a:lnTo>
                  <a:pt x="66593" y="444500"/>
                </a:lnTo>
                <a:lnTo>
                  <a:pt x="60735" y="469900"/>
                </a:lnTo>
                <a:lnTo>
                  <a:pt x="55354" y="508000"/>
                </a:lnTo>
                <a:lnTo>
                  <a:pt x="52917" y="520700"/>
                </a:lnTo>
                <a:lnTo>
                  <a:pt x="48138" y="546100"/>
                </a:lnTo>
                <a:lnTo>
                  <a:pt x="45702" y="558800"/>
                </a:lnTo>
                <a:lnTo>
                  <a:pt x="43717" y="571500"/>
                </a:lnTo>
                <a:lnTo>
                  <a:pt x="41638" y="584200"/>
                </a:lnTo>
                <a:lnTo>
                  <a:pt x="41384" y="584200"/>
                </a:lnTo>
                <a:lnTo>
                  <a:pt x="31319" y="660400"/>
                </a:lnTo>
                <a:lnTo>
                  <a:pt x="26882" y="698500"/>
                </a:lnTo>
                <a:lnTo>
                  <a:pt x="22969" y="736600"/>
                </a:lnTo>
                <a:lnTo>
                  <a:pt x="20937" y="749300"/>
                </a:lnTo>
                <a:lnTo>
                  <a:pt x="20048" y="762000"/>
                </a:lnTo>
                <a:lnTo>
                  <a:pt x="19159" y="762000"/>
                </a:lnTo>
                <a:lnTo>
                  <a:pt x="17881" y="787400"/>
                </a:lnTo>
                <a:lnTo>
                  <a:pt x="16746" y="800100"/>
                </a:lnTo>
                <a:lnTo>
                  <a:pt x="15801" y="812800"/>
                </a:lnTo>
                <a:lnTo>
                  <a:pt x="622583" y="812800"/>
                </a:lnTo>
                <a:lnTo>
                  <a:pt x="623546" y="800100"/>
                </a:lnTo>
                <a:lnTo>
                  <a:pt x="624568" y="787400"/>
                </a:lnTo>
                <a:lnTo>
                  <a:pt x="627520" y="774700"/>
                </a:lnTo>
                <a:lnTo>
                  <a:pt x="636379" y="698500"/>
                </a:lnTo>
                <a:lnTo>
                  <a:pt x="637268" y="698500"/>
                </a:lnTo>
                <a:lnTo>
                  <a:pt x="639300" y="673100"/>
                </a:lnTo>
                <a:lnTo>
                  <a:pt x="639935" y="673100"/>
                </a:lnTo>
                <a:lnTo>
                  <a:pt x="642701" y="660400"/>
                </a:lnTo>
                <a:lnTo>
                  <a:pt x="645681" y="635000"/>
                </a:lnTo>
                <a:lnTo>
                  <a:pt x="648900" y="622300"/>
                </a:lnTo>
                <a:lnTo>
                  <a:pt x="652381" y="596900"/>
                </a:lnTo>
                <a:lnTo>
                  <a:pt x="653270" y="596900"/>
                </a:lnTo>
                <a:lnTo>
                  <a:pt x="657838" y="571500"/>
                </a:lnTo>
                <a:lnTo>
                  <a:pt x="662572" y="546100"/>
                </a:lnTo>
                <a:lnTo>
                  <a:pt x="667450" y="520700"/>
                </a:lnTo>
                <a:lnTo>
                  <a:pt x="672447" y="495300"/>
                </a:lnTo>
                <a:lnTo>
                  <a:pt x="674479" y="482600"/>
                </a:lnTo>
                <a:lnTo>
                  <a:pt x="675368" y="482600"/>
                </a:lnTo>
                <a:lnTo>
                  <a:pt x="677009" y="469900"/>
                </a:lnTo>
                <a:lnTo>
                  <a:pt x="678686" y="457200"/>
                </a:lnTo>
                <a:lnTo>
                  <a:pt x="680386" y="457200"/>
                </a:lnTo>
                <a:lnTo>
                  <a:pt x="683496" y="444500"/>
                </a:lnTo>
                <a:lnTo>
                  <a:pt x="684893" y="431800"/>
                </a:lnTo>
                <a:lnTo>
                  <a:pt x="686163" y="431800"/>
                </a:lnTo>
                <a:lnTo>
                  <a:pt x="687782" y="419100"/>
                </a:lnTo>
                <a:lnTo>
                  <a:pt x="692640" y="406400"/>
                </a:lnTo>
                <a:lnTo>
                  <a:pt x="693910" y="393700"/>
                </a:lnTo>
                <a:lnTo>
                  <a:pt x="695434" y="393700"/>
                </a:lnTo>
                <a:lnTo>
                  <a:pt x="696831" y="381000"/>
                </a:lnTo>
                <a:lnTo>
                  <a:pt x="702885" y="355600"/>
                </a:lnTo>
                <a:lnTo>
                  <a:pt x="704832" y="355600"/>
                </a:lnTo>
                <a:lnTo>
                  <a:pt x="705848" y="342900"/>
                </a:lnTo>
                <a:lnTo>
                  <a:pt x="706610" y="342900"/>
                </a:lnTo>
                <a:lnTo>
                  <a:pt x="721784" y="279400"/>
                </a:lnTo>
                <a:lnTo>
                  <a:pt x="736324" y="228600"/>
                </a:lnTo>
                <a:lnTo>
                  <a:pt x="751146" y="190500"/>
                </a:lnTo>
                <a:lnTo>
                  <a:pt x="766151" y="139700"/>
                </a:lnTo>
                <a:lnTo>
                  <a:pt x="781238" y="88900"/>
                </a:lnTo>
                <a:lnTo>
                  <a:pt x="796306" y="50800"/>
                </a:lnTo>
                <a:lnTo>
                  <a:pt x="811258" y="12700"/>
                </a:lnTo>
                <a:lnTo>
                  <a:pt x="812909" y="0"/>
                </a:lnTo>
                <a:close/>
              </a:path>
            </a:pathLst>
          </a:custGeom>
          <a:solidFill>
            <a:srgbClr val="F0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39765" cy="6858000"/>
            <a:chOff x="0" y="0"/>
            <a:chExt cx="573976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739765" cy="6858000"/>
            </a:xfrm>
            <a:custGeom>
              <a:avLst/>
              <a:gdLst/>
              <a:ahLst/>
              <a:cxnLst/>
              <a:rect l="l" t="t" r="r" b="b"/>
              <a:pathLst>
                <a:path w="5739765" h="6858000">
                  <a:moveTo>
                    <a:pt x="5739384" y="6857998"/>
                  </a:moveTo>
                  <a:lnTo>
                    <a:pt x="5739384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739384" y="6857998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5608320"/>
              <a:ext cx="2685415" cy="676910"/>
            </a:xfrm>
            <a:custGeom>
              <a:avLst/>
              <a:gdLst/>
              <a:ahLst/>
              <a:cxnLst/>
              <a:rect l="l" t="t" r="r" b="b"/>
              <a:pathLst>
                <a:path w="2685415" h="676910">
                  <a:moveTo>
                    <a:pt x="2685288" y="0"/>
                  </a:moveTo>
                  <a:lnTo>
                    <a:pt x="0" y="0"/>
                  </a:lnTo>
                  <a:lnTo>
                    <a:pt x="0" y="676655"/>
                  </a:lnTo>
                  <a:lnTo>
                    <a:pt x="2685288" y="676655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0039" y="5721655"/>
              <a:ext cx="629920" cy="424180"/>
            </a:xfrm>
            <a:custGeom>
              <a:avLst/>
              <a:gdLst/>
              <a:ahLst/>
              <a:cxnLst/>
              <a:rect l="l" t="t" r="r" b="b"/>
              <a:pathLst>
                <a:path w="629919" h="424179">
                  <a:moveTo>
                    <a:pt x="629922" y="0"/>
                  </a:moveTo>
                  <a:lnTo>
                    <a:pt x="0" y="0"/>
                  </a:lnTo>
                  <a:lnTo>
                    <a:pt x="0" y="424181"/>
                  </a:lnTo>
                  <a:lnTo>
                    <a:pt x="629922" y="424181"/>
                  </a:lnTo>
                  <a:lnTo>
                    <a:pt x="629922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49972" y="5912413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314" y="0"/>
                  </a:move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12931" y="23815"/>
                  </a:lnTo>
                  <a:lnTo>
                    <a:pt x="8205" y="38513"/>
                  </a:lnTo>
                  <a:lnTo>
                    <a:pt x="21314" y="29720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lnTo>
                    <a:pt x="36380" y="14268"/>
                  </a:lnTo>
                  <a:lnTo>
                    <a:pt x="26675" y="14081"/>
                  </a:lnTo>
                  <a:lnTo>
                    <a:pt x="21314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49972" y="5912413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42884" y="14518"/>
                  </a:moveTo>
                  <a:lnTo>
                    <a:pt x="36380" y="14268"/>
                  </a:lnTo>
                  <a:lnTo>
                    <a:pt x="26675" y="14081"/>
                  </a:lnTo>
                  <a:lnTo>
                    <a:pt x="23398" y="5541"/>
                  </a:lnTo>
                  <a:lnTo>
                    <a:pt x="21314" y="0"/>
                  </a:lnTo>
                  <a:lnTo>
                    <a:pt x="19409" y="5541"/>
                  </a:lnTo>
                  <a:lnTo>
                    <a:pt x="16208" y="14081"/>
                  </a:lnTo>
                  <a:lnTo>
                    <a:pt x="6427" y="14268"/>
                  </a:lnTo>
                  <a:lnTo>
                    <a:pt x="0" y="14518"/>
                  </a:lnTo>
                  <a:lnTo>
                    <a:pt x="5284" y="18288"/>
                  </a:lnTo>
                  <a:lnTo>
                    <a:pt x="12931" y="23815"/>
                  </a:lnTo>
                  <a:lnTo>
                    <a:pt x="10085" y="32610"/>
                  </a:lnTo>
                  <a:lnTo>
                    <a:pt x="8205" y="38513"/>
                  </a:lnTo>
                  <a:lnTo>
                    <a:pt x="13312" y="35059"/>
                  </a:lnTo>
                  <a:lnTo>
                    <a:pt x="21314" y="29720"/>
                  </a:lnTo>
                  <a:lnTo>
                    <a:pt x="29317" y="35059"/>
                  </a:lnTo>
                  <a:lnTo>
                    <a:pt x="34500" y="38513"/>
                  </a:lnTo>
                  <a:lnTo>
                    <a:pt x="29901" y="23815"/>
                  </a:lnTo>
                  <a:lnTo>
                    <a:pt x="42884" y="1451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793" y="5792953"/>
              <a:ext cx="95270" cy="908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2860" y="5776005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569" y="0"/>
                  </a:move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21569" y="29705"/>
                  </a:lnTo>
                  <a:lnTo>
                    <a:pt x="34678" y="38485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lnTo>
                    <a:pt x="23652" y="5516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2860" y="5776005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6675" y="14068"/>
                  </a:moveTo>
                  <a:lnTo>
                    <a:pt x="23652" y="5516"/>
                  </a:lnTo>
                  <a:lnTo>
                    <a:pt x="21569" y="0"/>
                  </a:lnTo>
                  <a:lnTo>
                    <a:pt x="19485" y="5516"/>
                  </a:lnTo>
                  <a:lnTo>
                    <a:pt x="16386" y="14068"/>
                  </a:lnTo>
                  <a:lnTo>
                    <a:pt x="6681" y="14422"/>
                  </a:lnTo>
                  <a:lnTo>
                    <a:pt x="0" y="14422"/>
                  </a:lnTo>
                  <a:lnTo>
                    <a:pt x="5360" y="18268"/>
                  </a:lnTo>
                  <a:lnTo>
                    <a:pt x="12982" y="23784"/>
                  </a:lnTo>
                  <a:lnTo>
                    <a:pt x="10289" y="32590"/>
                  </a:lnTo>
                  <a:lnTo>
                    <a:pt x="8383" y="38485"/>
                  </a:lnTo>
                  <a:lnTo>
                    <a:pt x="13566" y="35044"/>
                  </a:lnTo>
                  <a:lnTo>
                    <a:pt x="21569" y="29705"/>
                  </a:lnTo>
                  <a:lnTo>
                    <a:pt x="29571" y="35044"/>
                  </a:lnTo>
                  <a:lnTo>
                    <a:pt x="34678" y="38485"/>
                  </a:lnTo>
                  <a:lnTo>
                    <a:pt x="32798" y="32590"/>
                  </a:lnTo>
                  <a:lnTo>
                    <a:pt x="29952" y="23784"/>
                  </a:lnTo>
                  <a:lnTo>
                    <a:pt x="37777" y="18268"/>
                  </a:lnTo>
                  <a:lnTo>
                    <a:pt x="42884" y="14422"/>
                  </a:lnTo>
                  <a:lnTo>
                    <a:pt x="36456" y="14422"/>
                  </a:lnTo>
                  <a:lnTo>
                    <a:pt x="26675" y="14068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973" y="5792953"/>
              <a:ext cx="95676" cy="9031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5626" y="591223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505" y="0"/>
                  </a:move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lnTo>
                    <a:pt x="34685" y="38503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75626" y="5912236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9515" y="35046"/>
                  </a:moveTo>
                  <a:lnTo>
                    <a:pt x="34685" y="38503"/>
                  </a:lnTo>
                  <a:lnTo>
                    <a:pt x="32795" y="32597"/>
                  </a:lnTo>
                  <a:lnTo>
                    <a:pt x="30082" y="23992"/>
                  </a:lnTo>
                  <a:lnTo>
                    <a:pt x="37714" y="18466"/>
                  </a:lnTo>
                  <a:lnTo>
                    <a:pt x="43074" y="14445"/>
                  </a:lnTo>
                  <a:lnTo>
                    <a:pt x="36390" y="14445"/>
                  </a:lnTo>
                  <a:lnTo>
                    <a:pt x="26678" y="14258"/>
                  </a:lnTo>
                  <a:lnTo>
                    <a:pt x="23649" y="5516"/>
                  </a:lnTo>
                  <a:lnTo>
                    <a:pt x="21505" y="0"/>
                  </a:lnTo>
                  <a:lnTo>
                    <a:pt x="19424" y="5516"/>
                  </a:lnTo>
                  <a:lnTo>
                    <a:pt x="16396" y="14258"/>
                  </a:lnTo>
                  <a:lnTo>
                    <a:pt x="6684" y="14445"/>
                  </a:lnTo>
                  <a:lnTo>
                    <a:pt x="0" y="14445"/>
                  </a:lnTo>
                  <a:lnTo>
                    <a:pt x="5296" y="18466"/>
                  </a:lnTo>
                  <a:lnTo>
                    <a:pt x="12928" y="23992"/>
                  </a:lnTo>
                  <a:lnTo>
                    <a:pt x="10278" y="32597"/>
                  </a:lnTo>
                  <a:lnTo>
                    <a:pt x="8388" y="38503"/>
                  </a:lnTo>
                  <a:lnTo>
                    <a:pt x="13495" y="35046"/>
                  </a:lnTo>
                  <a:lnTo>
                    <a:pt x="21505" y="29708"/>
                  </a:lnTo>
                  <a:lnTo>
                    <a:pt x="29515" y="3504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785" y="5978752"/>
              <a:ext cx="95280" cy="908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2860" y="6048100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1569" y="0"/>
                  </a:move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lnTo>
                    <a:pt x="23449" y="5715"/>
                  </a:lnTo>
                  <a:lnTo>
                    <a:pt x="21569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12860" y="6048100"/>
              <a:ext cx="43180" cy="38735"/>
            </a:xfrm>
            <a:custGeom>
              <a:avLst/>
              <a:gdLst/>
              <a:ahLst/>
              <a:cxnLst/>
              <a:rect l="l" t="t" r="r" b="b"/>
              <a:pathLst>
                <a:path w="43179" h="38735">
                  <a:moveTo>
                    <a:pt x="26675" y="14321"/>
                  </a:moveTo>
                  <a:lnTo>
                    <a:pt x="23449" y="5715"/>
                  </a:lnTo>
                  <a:lnTo>
                    <a:pt x="21569" y="0"/>
                  </a:lnTo>
                  <a:lnTo>
                    <a:pt x="19485" y="5715"/>
                  </a:lnTo>
                  <a:lnTo>
                    <a:pt x="16208" y="14321"/>
                  </a:lnTo>
                  <a:lnTo>
                    <a:pt x="6503" y="14508"/>
                  </a:lnTo>
                  <a:lnTo>
                    <a:pt x="0" y="14698"/>
                  </a:lnTo>
                  <a:lnTo>
                    <a:pt x="5360" y="18466"/>
                  </a:lnTo>
                  <a:lnTo>
                    <a:pt x="12982" y="23994"/>
                  </a:lnTo>
                  <a:lnTo>
                    <a:pt x="10085" y="32600"/>
                  </a:lnTo>
                  <a:lnTo>
                    <a:pt x="8383" y="38503"/>
                  </a:lnTo>
                  <a:lnTo>
                    <a:pt x="21569" y="29710"/>
                  </a:lnTo>
                  <a:lnTo>
                    <a:pt x="29571" y="35049"/>
                  </a:lnTo>
                  <a:lnTo>
                    <a:pt x="34678" y="38503"/>
                  </a:lnTo>
                  <a:lnTo>
                    <a:pt x="32798" y="32600"/>
                  </a:lnTo>
                  <a:lnTo>
                    <a:pt x="29952" y="23994"/>
                  </a:lnTo>
                  <a:lnTo>
                    <a:pt x="37599" y="18466"/>
                  </a:lnTo>
                  <a:lnTo>
                    <a:pt x="42884" y="14698"/>
                  </a:lnTo>
                  <a:lnTo>
                    <a:pt x="36456" y="14508"/>
                  </a:lnTo>
                  <a:lnTo>
                    <a:pt x="26675" y="14321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158" y="5979505"/>
              <a:ext cx="95549" cy="90517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17207" y="377952"/>
            <a:ext cx="5349240" cy="3419855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5620511" y="722376"/>
            <a:ext cx="222885" cy="2707005"/>
          </a:xfrm>
          <a:custGeom>
            <a:avLst/>
            <a:gdLst/>
            <a:ahLst/>
            <a:cxnLst/>
            <a:rect l="l" t="t" r="r" b="b"/>
            <a:pathLst>
              <a:path w="222885" h="2707004">
                <a:moveTo>
                  <a:pt x="222516" y="0"/>
                </a:moveTo>
                <a:lnTo>
                  <a:pt x="0" y="0"/>
                </a:lnTo>
                <a:lnTo>
                  <a:pt x="0" y="2706624"/>
                </a:lnTo>
                <a:lnTo>
                  <a:pt x="222516" y="2706624"/>
                </a:lnTo>
                <a:lnTo>
                  <a:pt x="222516" y="0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51154" y="1608328"/>
            <a:ext cx="2916555" cy="10807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0" b="0">
                <a:latin typeface="Lucida Sans Unicode"/>
                <a:cs typeface="Lucida Sans Unicode"/>
              </a:rPr>
              <a:t>Siguiente</a:t>
            </a:r>
            <a:r>
              <a:rPr dirty="0" sz="2500" spc="-180" b="0">
                <a:latin typeface="Lucida Sans Unicode"/>
                <a:cs typeface="Lucida Sans Unicode"/>
              </a:rPr>
              <a:t> </a:t>
            </a:r>
            <a:r>
              <a:rPr dirty="0" sz="2500" spc="-10" b="0">
                <a:latin typeface="Lucida Sans Unicode"/>
                <a:cs typeface="Lucida Sans Unicode"/>
              </a:rPr>
              <a:t>Módulo</a:t>
            </a:r>
            <a:r>
              <a:rPr dirty="0" sz="2500" spc="-175" b="0">
                <a:latin typeface="Lucida Sans Unicode"/>
                <a:cs typeface="Lucida Sans Unicode"/>
              </a:rPr>
              <a:t> </a:t>
            </a:r>
            <a:r>
              <a:rPr dirty="0" sz="2500" spc="-155" b="0">
                <a:latin typeface="Lucida Sans Unicode"/>
                <a:cs typeface="Lucida Sans Unicode"/>
              </a:rPr>
              <a:t>4</a:t>
            </a:r>
            <a:endParaRPr sz="2500">
              <a:latin typeface="Lucida Sans Unicode"/>
              <a:cs typeface="Lucida Sans Unicode"/>
            </a:endParaRPr>
          </a:p>
          <a:p>
            <a:pPr marL="12700" marR="444500">
              <a:lnSpc>
                <a:spcPct val="132100"/>
              </a:lnSpc>
              <a:spcBef>
                <a:spcPts val="550"/>
              </a:spcBef>
            </a:pPr>
            <a:r>
              <a:rPr dirty="0" sz="1500" spc="-35" b="0">
                <a:latin typeface="Lucida Sans Unicode"/>
                <a:cs typeface="Lucida Sans Unicode"/>
              </a:rPr>
              <a:t>Adquisiciones</a:t>
            </a:r>
            <a:r>
              <a:rPr dirty="0" sz="1500" spc="-85" b="0">
                <a:latin typeface="Lucida Sans Unicode"/>
                <a:cs typeface="Lucida Sans Unicode"/>
              </a:rPr>
              <a:t> </a:t>
            </a:r>
            <a:r>
              <a:rPr dirty="0" sz="1500" spc="-20" b="0">
                <a:latin typeface="Lucida Sans Unicode"/>
                <a:cs typeface="Lucida Sans Unicode"/>
              </a:rPr>
              <a:t>Sostenibles</a:t>
            </a:r>
            <a:r>
              <a:rPr dirty="0" sz="1500" spc="-85" b="0">
                <a:latin typeface="Lucida Sans Unicode"/>
                <a:cs typeface="Lucida Sans Unicode"/>
              </a:rPr>
              <a:t> </a:t>
            </a:r>
            <a:r>
              <a:rPr dirty="0" sz="1500" spc="-15" b="0">
                <a:latin typeface="Lucida Sans Unicode"/>
                <a:cs typeface="Lucida Sans Unicode"/>
              </a:rPr>
              <a:t>y  </a:t>
            </a:r>
            <a:r>
              <a:rPr dirty="0" sz="1500" spc="-20" b="0">
                <a:latin typeface="Lucida Sans Unicode"/>
                <a:cs typeface="Lucida Sans Unicode"/>
              </a:rPr>
              <a:t>Cadenas</a:t>
            </a:r>
            <a:r>
              <a:rPr dirty="0" sz="1500" spc="-90" b="0">
                <a:latin typeface="Lucida Sans Unicode"/>
                <a:cs typeface="Lucida Sans Unicode"/>
              </a:rPr>
              <a:t> </a:t>
            </a:r>
            <a:r>
              <a:rPr dirty="0" sz="1500" spc="-10" b="0">
                <a:latin typeface="Lucida Sans Unicode"/>
                <a:cs typeface="Lucida Sans Unicode"/>
              </a:rPr>
              <a:t>de</a:t>
            </a:r>
            <a:r>
              <a:rPr dirty="0" sz="1500" spc="-90" b="0">
                <a:latin typeface="Lucida Sans Unicode"/>
                <a:cs typeface="Lucida Sans Unicode"/>
              </a:rPr>
              <a:t> </a:t>
            </a:r>
            <a:r>
              <a:rPr dirty="0" sz="1500" spc="-20" b="0">
                <a:latin typeface="Lucida Sans Unicode"/>
                <a:cs typeface="Lucida Sans Unicode"/>
              </a:rPr>
              <a:t>Suministro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7676" y="5724204"/>
            <a:ext cx="1181735" cy="43624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5"/>
              </a:spcBef>
            </a:pPr>
            <a:r>
              <a:rPr dirty="0" sz="800" spc="-15">
                <a:solidFill>
                  <a:srgbClr val="2C48A3"/>
                </a:solidFill>
                <a:latin typeface="Lucida Sans Unicode"/>
                <a:cs typeface="Lucida Sans Unicode"/>
              </a:rPr>
              <a:t>Cofinanciado</a:t>
            </a:r>
            <a:r>
              <a:rPr dirty="0" sz="800" spc="-50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2C48A3"/>
                </a:solidFill>
                <a:latin typeface="Lucida Sans Unicode"/>
                <a:cs typeface="Lucida Sans Unicode"/>
              </a:rPr>
              <a:t>por</a:t>
            </a:r>
            <a:r>
              <a:rPr dirty="0" sz="800" spc="-50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2C48A3"/>
                </a:solidFill>
                <a:latin typeface="Lucida Sans Unicode"/>
                <a:cs typeface="Lucida Sans Unicode"/>
              </a:rPr>
              <a:t>el  </a:t>
            </a:r>
            <a:r>
              <a:rPr dirty="0" sz="950" spc="5">
                <a:solidFill>
                  <a:srgbClr val="2C48A3"/>
                </a:solidFill>
                <a:latin typeface="Lucida Sans Unicode"/>
                <a:cs typeface="Lucida Sans Unicode"/>
              </a:rPr>
              <a:t>Programa</a:t>
            </a:r>
            <a:r>
              <a:rPr dirty="0" sz="950" spc="-55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30">
                <a:solidFill>
                  <a:srgbClr val="2C48A3"/>
                </a:solidFill>
                <a:latin typeface="Lucida Sans Unicode"/>
                <a:cs typeface="Lucida Sans Unicode"/>
              </a:rPr>
              <a:t>Erasmus+  </a:t>
            </a:r>
            <a:r>
              <a:rPr dirty="0" sz="950" spc="-5">
                <a:solidFill>
                  <a:srgbClr val="2C48A3"/>
                </a:solidFill>
                <a:latin typeface="Lucida Sans Unicode"/>
                <a:cs typeface="Lucida Sans Unicode"/>
              </a:rPr>
              <a:t>de</a:t>
            </a:r>
            <a:r>
              <a:rPr dirty="0" sz="950" spc="-55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15">
                <a:solidFill>
                  <a:srgbClr val="2C48A3"/>
                </a:solidFill>
                <a:latin typeface="Lucida Sans Unicode"/>
                <a:cs typeface="Lucida Sans Unicode"/>
              </a:rPr>
              <a:t>la</a:t>
            </a:r>
            <a:r>
              <a:rPr dirty="0" sz="950" spc="-55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950" spc="-5">
                <a:solidFill>
                  <a:srgbClr val="2C48A3"/>
                </a:solidFill>
                <a:latin typeface="Lucida Sans Unicode"/>
                <a:cs typeface="Lucida Sans Unicode"/>
              </a:rPr>
              <a:t>Unión</a:t>
            </a:r>
            <a:r>
              <a:rPr dirty="0" sz="950" spc="-55">
                <a:solidFill>
                  <a:srgbClr val="2C48A3"/>
                </a:solidFill>
                <a:latin typeface="Lucida Sans Unicode"/>
                <a:cs typeface="Lucida Sans Unicode"/>
              </a:rPr>
              <a:t> </a:t>
            </a:r>
            <a:r>
              <a:rPr dirty="0" sz="950">
                <a:solidFill>
                  <a:srgbClr val="2C48A3"/>
                </a:solidFill>
                <a:latin typeface="Lucida Sans Unicode"/>
                <a:cs typeface="Lucida Sans Unicode"/>
              </a:rPr>
              <a:t>Europea</a:t>
            </a:r>
            <a:endParaRPr sz="9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" y="0"/>
            <a:ext cx="12192635" cy="6858000"/>
            <a:chOff x="-6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-6" y="10667"/>
              <a:ext cx="6257925" cy="6210300"/>
            </a:xfrm>
            <a:custGeom>
              <a:avLst/>
              <a:gdLst/>
              <a:ahLst/>
              <a:cxnLst/>
              <a:rect l="l" t="t" r="r" b="b"/>
              <a:pathLst>
                <a:path w="6257925" h="6210300">
                  <a:moveTo>
                    <a:pt x="3143353" y="6197600"/>
                  </a:moveTo>
                  <a:lnTo>
                    <a:pt x="2504954" y="6197600"/>
                  </a:lnTo>
                  <a:lnTo>
                    <a:pt x="2567914" y="6210300"/>
                  </a:lnTo>
                  <a:lnTo>
                    <a:pt x="3090786" y="6210300"/>
                  </a:lnTo>
                  <a:lnTo>
                    <a:pt x="3143353" y="6197600"/>
                  </a:lnTo>
                  <a:close/>
                </a:path>
                <a:path w="6257925" h="6210300">
                  <a:moveTo>
                    <a:pt x="3244380" y="6184900"/>
                  </a:moveTo>
                  <a:lnTo>
                    <a:pt x="2351042" y="6184900"/>
                  </a:lnTo>
                  <a:lnTo>
                    <a:pt x="2402814" y="6197600"/>
                  </a:lnTo>
                  <a:lnTo>
                    <a:pt x="3194562" y="6197600"/>
                  </a:lnTo>
                  <a:lnTo>
                    <a:pt x="3244380" y="6184900"/>
                  </a:lnTo>
                  <a:close/>
                </a:path>
                <a:path w="6257925" h="6210300">
                  <a:moveTo>
                    <a:pt x="3501731" y="6146800"/>
                  </a:moveTo>
                  <a:lnTo>
                    <a:pt x="2140315" y="6146800"/>
                  </a:lnTo>
                  <a:lnTo>
                    <a:pt x="2298863" y="6184900"/>
                  </a:lnTo>
                  <a:lnTo>
                    <a:pt x="3292773" y="6184900"/>
                  </a:lnTo>
                  <a:lnTo>
                    <a:pt x="3339707" y="6172200"/>
                  </a:lnTo>
                  <a:lnTo>
                    <a:pt x="3385149" y="6172200"/>
                  </a:lnTo>
                  <a:lnTo>
                    <a:pt x="3429066" y="6159500"/>
                  </a:lnTo>
                  <a:lnTo>
                    <a:pt x="3480060" y="6159500"/>
                  </a:lnTo>
                  <a:lnTo>
                    <a:pt x="3501731" y="6146800"/>
                  </a:lnTo>
                  <a:close/>
                </a:path>
                <a:path w="6257925" h="6210300">
                  <a:moveTo>
                    <a:pt x="0" y="3670300"/>
                  </a:moveTo>
                  <a:lnTo>
                    <a:pt x="0" y="4800600"/>
                  </a:lnTo>
                  <a:lnTo>
                    <a:pt x="38630" y="4851400"/>
                  </a:lnTo>
                  <a:lnTo>
                    <a:pt x="78510" y="4902200"/>
                  </a:lnTo>
                  <a:lnTo>
                    <a:pt x="108038" y="4940300"/>
                  </a:lnTo>
                  <a:lnTo>
                    <a:pt x="138326" y="4978400"/>
                  </a:lnTo>
                  <a:lnTo>
                    <a:pt x="169356" y="5016500"/>
                  </a:lnTo>
                  <a:lnTo>
                    <a:pt x="201116" y="5054600"/>
                  </a:lnTo>
                  <a:lnTo>
                    <a:pt x="233588" y="5080000"/>
                  </a:lnTo>
                  <a:lnTo>
                    <a:pt x="266759" y="5118100"/>
                  </a:lnTo>
                  <a:lnTo>
                    <a:pt x="300614" y="5156200"/>
                  </a:lnTo>
                  <a:lnTo>
                    <a:pt x="335136" y="5194300"/>
                  </a:lnTo>
                  <a:lnTo>
                    <a:pt x="370312" y="5232400"/>
                  </a:lnTo>
                  <a:lnTo>
                    <a:pt x="406126" y="5257800"/>
                  </a:lnTo>
                  <a:lnTo>
                    <a:pt x="442563" y="5295900"/>
                  </a:lnTo>
                  <a:lnTo>
                    <a:pt x="479608" y="5334000"/>
                  </a:lnTo>
                  <a:lnTo>
                    <a:pt x="517246" y="5359400"/>
                  </a:lnTo>
                  <a:lnTo>
                    <a:pt x="555461" y="5397500"/>
                  </a:lnTo>
                  <a:lnTo>
                    <a:pt x="594239" y="5422900"/>
                  </a:lnTo>
                  <a:lnTo>
                    <a:pt x="633565" y="5461000"/>
                  </a:lnTo>
                  <a:lnTo>
                    <a:pt x="673424" y="5486400"/>
                  </a:lnTo>
                  <a:lnTo>
                    <a:pt x="713800" y="5524500"/>
                  </a:lnTo>
                  <a:lnTo>
                    <a:pt x="796044" y="5575300"/>
                  </a:lnTo>
                  <a:lnTo>
                    <a:pt x="837882" y="5613400"/>
                  </a:lnTo>
                  <a:lnTo>
                    <a:pt x="966005" y="5689600"/>
                  </a:lnTo>
                  <a:lnTo>
                    <a:pt x="1097803" y="5765800"/>
                  </a:lnTo>
                  <a:lnTo>
                    <a:pt x="1324362" y="5892800"/>
                  </a:lnTo>
                  <a:lnTo>
                    <a:pt x="1370478" y="5905500"/>
                  </a:lnTo>
                  <a:lnTo>
                    <a:pt x="1416803" y="5930900"/>
                  </a:lnTo>
                  <a:lnTo>
                    <a:pt x="1463310" y="5943600"/>
                  </a:lnTo>
                  <a:lnTo>
                    <a:pt x="1509976" y="5969000"/>
                  </a:lnTo>
                  <a:lnTo>
                    <a:pt x="1556773" y="5981700"/>
                  </a:lnTo>
                  <a:lnTo>
                    <a:pt x="1603677" y="6007100"/>
                  </a:lnTo>
                  <a:lnTo>
                    <a:pt x="1744773" y="6045200"/>
                  </a:lnTo>
                  <a:lnTo>
                    <a:pt x="1791848" y="6070600"/>
                  </a:lnTo>
                  <a:lnTo>
                    <a:pt x="1979682" y="6121400"/>
                  </a:lnTo>
                  <a:lnTo>
                    <a:pt x="2086943" y="6146800"/>
                  </a:lnTo>
                  <a:lnTo>
                    <a:pt x="3527501" y="6146800"/>
                  </a:lnTo>
                  <a:lnTo>
                    <a:pt x="3543433" y="6134100"/>
                  </a:lnTo>
                  <a:lnTo>
                    <a:pt x="3598853" y="6134100"/>
                  </a:lnTo>
                  <a:lnTo>
                    <a:pt x="3623243" y="6121400"/>
                  </a:lnTo>
                  <a:lnTo>
                    <a:pt x="3654598" y="6121400"/>
                  </a:lnTo>
                  <a:lnTo>
                    <a:pt x="3662527" y="6108700"/>
                  </a:lnTo>
                  <a:lnTo>
                    <a:pt x="3688213" y="6108700"/>
                  </a:lnTo>
                  <a:lnTo>
                    <a:pt x="3737743" y="6096000"/>
                  </a:lnTo>
                  <a:lnTo>
                    <a:pt x="3748429" y="6096000"/>
                  </a:lnTo>
                  <a:lnTo>
                    <a:pt x="3759317" y="6083300"/>
                  </a:lnTo>
                  <a:lnTo>
                    <a:pt x="3781558" y="6083300"/>
                  </a:lnTo>
                  <a:lnTo>
                    <a:pt x="3808563" y="6070600"/>
                  </a:lnTo>
                  <a:lnTo>
                    <a:pt x="3833295" y="6070600"/>
                  </a:lnTo>
                  <a:lnTo>
                    <a:pt x="3855621" y="6057900"/>
                  </a:lnTo>
                  <a:lnTo>
                    <a:pt x="3875411" y="6057900"/>
                  </a:lnTo>
                  <a:lnTo>
                    <a:pt x="3916732" y="6045200"/>
                  </a:lnTo>
                  <a:lnTo>
                    <a:pt x="3959594" y="6019800"/>
                  </a:lnTo>
                  <a:lnTo>
                    <a:pt x="4049633" y="5994400"/>
                  </a:lnTo>
                  <a:lnTo>
                    <a:pt x="4096654" y="5969000"/>
                  </a:lnTo>
                  <a:lnTo>
                    <a:pt x="4144908" y="5956300"/>
                  </a:lnTo>
                  <a:lnTo>
                    <a:pt x="4194317" y="5930900"/>
                  </a:lnTo>
                  <a:lnTo>
                    <a:pt x="4244803" y="5918200"/>
                  </a:lnTo>
                  <a:lnTo>
                    <a:pt x="4348698" y="5867400"/>
                  </a:lnTo>
                  <a:lnTo>
                    <a:pt x="4401953" y="5842000"/>
                  </a:lnTo>
                  <a:lnTo>
                    <a:pt x="4426766" y="5829300"/>
                  </a:lnTo>
                  <a:lnTo>
                    <a:pt x="4439261" y="5816600"/>
                  </a:lnTo>
                  <a:lnTo>
                    <a:pt x="4451864" y="5816600"/>
                  </a:lnTo>
                  <a:lnTo>
                    <a:pt x="4464251" y="5803900"/>
                  </a:lnTo>
                  <a:lnTo>
                    <a:pt x="4476661" y="5803900"/>
                  </a:lnTo>
                  <a:lnTo>
                    <a:pt x="4501648" y="5791200"/>
                  </a:lnTo>
                  <a:lnTo>
                    <a:pt x="4551924" y="5753100"/>
                  </a:lnTo>
                  <a:lnTo>
                    <a:pt x="4603248" y="5727700"/>
                  </a:lnTo>
                  <a:lnTo>
                    <a:pt x="4623708" y="5715000"/>
                  </a:lnTo>
                  <a:lnTo>
                    <a:pt x="2630103" y="5715000"/>
                  </a:lnTo>
                  <a:lnTo>
                    <a:pt x="2550039" y="5702300"/>
                  </a:lnTo>
                  <a:lnTo>
                    <a:pt x="2501929" y="5702300"/>
                  </a:lnTo>
                  <a:lnTo>
                    <a:pt x="2453307" y="5689600"/>
                  </a:lnTo>
                  <a:lnTo>
                    <a:pt x="2404224" y="5689600"/>
                  </a:lnTo>
                  <a:lnTo>
                    <a:pt x="2354734" y="5676900"/>
                  </a:lnTo>
                  <a:lnTo>
                    <a:pt x="2304889" y="5676900"/>
                  </a:lnTo>
                  <a:lnTo>
                    <a:pt x="2102999" y="5626100"/>
                  </a:lnTo>
                  <a:lnTo>
                    <a:pt x="1812989" y="5549900"/>
                  </a:lnTo>
                  <a:lnTo>
                    <a:pt x="1764681" y="5524500"/>
                  </a:lnTo>
                  <a:lnTo>
                    <a:pt x="1716483" y="5511800"/>
                  </a:lnTo>
                  <a:lnTo>
                    <a:pt x="1668434" y="5486400"/>
                  </a:lnTo>
                  <a:lnTo>
                    <a:pt x="1620574" y="5473700"/>
                  </a:lnTo>
                  <a:lnTo>
                    <a:pt x="1525574" y="5422900"/>
                  </a:lnTo>
                  <a:lnTo>
                    <a:pt x="1478512" y="5410200"/>
                  </a:lnTo>
                  <a:lnTo>
                    <a:pt x="1339539" y="5334000"/>
                  </a:lnTo>
                  <a:lnTo>
                    <a:pt x="1294082" y="5308600"/>
                  </a:lnTo>
                  <a:lnTo>
                    <a:pt x="1249124" y="5270500"/>
                  </a:lnTo>
                  <a:lnTo>
                    <a:pt x="1160736" y="5219700"/>
                  </a:lnTo>
                  <a:lnTo>
                    <a:pt x="1117314" y="5194300"/>
                  </a:lnTo>
                  <a:lnTo>
                    <a:pt x="1074459" y="5156200"/>
                  </a:lnTo>
                  <a:lnTo>
                    <a:pt x="1032196" y="5130800"/>
                  </a:lnTo>
                  <a:lnTo>
                    <a:pt x="990550" y="5092700"/>
                  </a:lnTo>
                  <a:lnTo>
                    <a:pt x="949543" y="5067300"/>
                  </a:lnTo>
                  <a:lnTo>
                    <a:pt x="909200" y="5029200"/>
                  </a:lnTo>
                  <a:lnTo>
                    <a:pt x="869545" y="5003800"/>
                  </a:lnTo>
                  <a:lnTo>
                    <a:pt x="830603" y="4965700"/>
                  </a:lnTo>
                  <a:lnTo>
                    <a:pt x="792396" y="4927600"/>
                  </a:lnTo>
                  <a:lnTo>
                    <a:pt x="754950" y="4889500"/>
                  </a:lnTo>
                  <a:lnTo>
                    <a:pt x="718289" y="4864100"/>
                  </a:lnTo>
                  <a:lnTo>
                    <a:pt x="682436" y="4826000"/>
                  </a:lnTo>
                  <a:lnTo>
                    <a:pt x="647415" y="4787900"/>
                  </a:lnTo>
                  <a:lnTo>
                    <a:pt x="613251" y="4749800"/>
                  </a:lnTo>
                  <a:lnTo>
                    <a:pt x="579967" y="4711700"/>
                  </a:lnTo>
                  <a:lnTo>
                    <a:pt x="547589" y="4673600"/>
                  </a:lnTo>
                  <a:lnTo>
                    <a:pt x="516139" y="4635500"/>
                  </a:lnTo>
                  <a:lnTo>
                    <a:pt x="485641" y="4597400"/>
                  </a:lnTo>
                  <a:lnTo>
                    <a:pt x="454289" y="4559300"/>
                  </a:lnTo>
                  <a:lnTo>
                    <a:pt x="423878" y="4508500"/>
                  </a:lnTo>
                  <a:lnTo>
                    <a:pt x="394413" y="4470400"/>
                  </a:lnTo>
                  <a:lnTo>
                    <a:pt x="365898" y="4432300"/>
                  </a:lnTo>
                  <a:lnTo>
                    <a:pt x="338340" y="4394200"/>
                  </a:lnTo>
                  <a:lnTo>
                    <a:pt x="311741" y="4356100"/>
                  </a:lnTo>
                  <a:lnTo>
                    <a:pt x="286106" y="4305300"/>
                  </a:lnTo>
                  <a:lnTo>
                    <a:pt x="261441" y="4267200"/>
                  </a:lnTo>
                  <a:lnTo>
                    <a:pt x="237750" y="4229100"/>
                  </a:lnTo>
                  <a:lnTo>
                    <a:pt x="212858" y="4178300"/>
                  </a:lnTo>
                  <a:lnTo>
                    <a:pt x="188962" y="4140200"/>
                  </a:lnTo>
                  <a:lnTo>
                    <a:pt x="166107" y="4089400"/>
                  </a:lnTo>
                  <a:lnTo>
                    <a:pt x="144340" y="4038600"/>
                  </a:lnTo>
                  <a:lnTo>
                    <a:pt x="123706" y="4000500"/>
                  </a:lnTo>
                  <a:lnTo>
                    <a:pt x="104251" y="3949700"/>
                  </a:lnTo>
                  <a:lnTo>
                    <a:pt x="86020" y="3911600"/>
                  </a:lnTo>
                  <a:lnTo>
                    <a:pt x="69061" y="3860800"/>
                  </a:lnTo>
                  <a:lnTo>
                    <a:pt x="49458" y="3810000"/>
                  </a:lnTo>
                  <a:lnTo>
                    <a:pt x="31458" y="3759200"/>
                  </a:lnTo>
                  <a:lnTo>
                    <a:pt x="14994" y="3708400"/>
                  </a:lnTo>
                  <a:lnTo>
                    <a:pt x="0" y="3670300"/>
                  </a:lnTo>
                  <a:close/>
                </a:path>
                <a:path w="6257925" h="6210300">
                  <a:moveTo>
                    <a:pt x="4614932" y="0"/>
                  </a:moveTo>
                  <a:lnTo>
                    <a:pt x="2943824" y="0"/>
                  </a:lnTo>
                  <a:lnTo>
                    <a:pt x="2995920" y="12700"/>
                  </a:lnTo>
                  <a:lnTo>
                    <a:pt x="3102362" y="12700"/>
                  </a:lnTo>
                  <a:lnTo>
                    <a:pt x="3150442" y="25400"/>
                  </a:lnTo>
                  <a:lnTo>
                    <a:pt x="3198984" y="25400"/>
                  </a:lnTo>
                  <a:lnTo>
                    <a:pt x="3247951" y="38100"/>
                  </a:lnTo>
                  <a:lnTo>
                    <a:pt x="3297307" y="38100"/>
                  </a:lnTo>
                  <a:lnTo>
                    <a:pt x="3397040" y="63500"/>
                  </a:lnTo>
                  <a:lnTo>
                    <a:pt x="3447343" y="63500"/>
                  </a:lnTo>
                  <a:lnTo>
                    <a:pt x="3548640" y="88900"/>
                  </a:lnTo>
                  <a:lnTo>
                    <a:pt x="3693086" y="127000"/>
                  </a:lnTo>
                  <a:lnTo>
                    <a:pt x="3741329" y="152400"/>
                  </a:lnTo>
                  <a:lnTo>
                    <a:pt x="3837744" y="177800"/>
                  </a:lnTo>
                  <a:lnTo>
                    <a:pt x="3885843" y="203200"/>
                  </a:lnTo>
                  <a:lnTo>
                    <a:pt x="3933823" y="215900"/>
                  </a:lnTo>
                  <a:lnTo>
                    <a:pt x="3981648" y="241300"/>
                  </a:lnTo>
                  <a:lnTo>
                    <a:pt x="4029281" y="254000"/>
                  </a:lnTo>
                  <a:lnTo>
                    <a:pt x="4217189" y="355600"/>
                  </a:lnTo>
                  <a:lnTo>
                    <a:pt x="4263331" y="368300"/>
                  </a:lnTo>
                  <a:lnTo>
                    <a:pt x="4309067" y="406400"/>
                  </a:lnTo>
                  <a:lnTo>
                    <a:pt x="4399178" y="457200"/>
                  </a:lnTo>
                  <a:lnTo>
                    <a:pt x="4487213" y="508000"/>
                  </a:lnTo>
                  <a:lnTo>
                    <a:pt x="4530361" y="546100"/>
                  </a:lnTo>
                  <a:lnTo>
                    <a:pt x="4572908" y="571500"/>
                  </a:lnTo>
                  <a:lnTo>
                    <a:pt x="4614834" y="609600"/>
                  </a:lnTo>
                  <a:lnTo>
                    <a:pt x="4656121" y="635000"/>
                  </a:lnTo>
                  <a:lnTo>
                    <a:pt x="4696751" y="673100"/>
                  </a:lnTo>
                  <a:lnTo>
                    <a:pt x="4736703" y="698500"/>
                  </a:lnTo>
                  <a:lnTo>
                    <a:pt x="4775960" y="736600"/>
                  </a:lnTo>
                  <a:lnTo>
                    <a:pt x="4814502" y="774700"/>
                  </a:lnTo>
                  <a:lnTo>
                    <a:pt x="4852310" y="812800"/>
                  </a:lnTo>
                  <a:lnTo>
                    <a:pt x="4889366" y="838200"/>
                  </a:lnTo>
                  <a:lnTo>
                    <a:pt x="4925651" y="876300"/>
                  </a:lnTo>
                  <a:lnTo>
                    <a:pt x="4961146" y="914400"/>
                  </a:lnTo>
                  <a:lnTo>
                    <a:pt x="4995831" y="952500"/>
                  </a:lnTo>
                  <a:lnTo>
                    <a:pt x="5029688" y="990600"/>
                  </a:lnTo>
                  <a:lnTo>
                    <a:pt x="5062699" y="1028700"/>
                  </a:lnTo>
                  <a:lnTo>
                    <a:pt x="5094843" y="1066800"/>
                  </a:lnTo>
                  <a:lnTo>
                    <a:pt x="5126104" y="1104900"/>
                  </a:lnTo>
                  <a:lnTo>
                    <a:pt x="5156460" y="1143000"/>
                  </a:lnTo>
                  <a:lnTo>
                    <a:pt x="5187379" y="1181100"/>
                  </a:lnTo>
                  <a:lnTo>
                    <a:pt x="5217318" y="1219200"/>
                  </a:lnTo>
                  <a:lnTo>
                    <a:pt x="5246287" y="1270000"/>
                  </a:lnTo>
                  <a:lnTo>
                    <a:pt x="5274292" y="1308100"/>
                  </a:lnTo>
                  <a:lnTo>
                    <a:pt x="5301344" y="1346200"/>
                  </a:lnTo>
                  <a:lnTo>
                    <a:pt x="5327449" y="1384300"/>
                  </a:lnTo>
                  <a:lnTo>
                    <a:pt x="5352617" y="1435100"/>
                  </a:lnTo>
                  <a:lnTo>
                    <a:pt x="5376855" y="1473200"/>
                  </a:lnTo>
                  <a:lnTo>
                    <a:pt x="5400173" y="1511300"/>
                  </a:lnTo>
                  <a:lnTo>
                    <a:pt x="5417973" y="1549400"/>
                  </a:lnTo>
                  <a:lnTo>
                    <a:pt x="5435035" y="1574800"/>
                  </a:lnTo>
                  <a:lnTo>
                    <a:pt x="5451429" y="1612900"/>
                  </a:lnTo>
                  <a:lnTo>
                    <a:pt x="5469134" y="1651000"/>
                  </a:lnTo>
                  <a:lnTo>
                    <a:pt x="5472944" y="1651000"/>
                  </a:lnTo>
                  <a:lnTo>
                    <a:pt x="5477268" y="1663700"/>
                  </a:lnTo>
                  <a:lnTo>
                    <a:pt x="5482009" y="1676400"/>
                  </a:lnTo>
                  <a:lnTo>
                    <a:pt x="5487107" y="1689100"/>
                  </a:lnTo>
                  <a:lnTo>
                    <a:pt x="5492502" y="1701800"/>
                  </a:lnTo>
                  <a:lnTo>
                    <a:pt x="5504226" y="1727200"/>
                  </a:lnTo>
                  <a:lnTo>
                    <a:pt x="5515616" y="1752600"/>
                  </a:lnTo>
                  <a:lnTo>
                    <a:pt x="5526721" y="1778000"/>
                  </a:lnTo>
                  <a:lnTo>
                    <a:pt x="5537587" y="1803400"/>
                  </a:lnTo>
                  <a:lnTo>
                    <a:pt x="5539111" y="1803400"/>
                  </a:lnTo>
                  <a:lnTo>
                    <a:pt x="5556082" y="1854200"/>
                  </a:lnTo>
                  <a:lnTo>
                    <a:pt x="5572786" y="1892300"/>
                  </a:lnTo>
                  <a:lnTo>
                    <a:pt x="5589782" y="1943100"/>
                  </a:lnTo>
                  <a:lnTo>
                    <a:pt x="5606864" y="1993900"/>
                  </a:lnTo>
                  <a:lnTo>
                    <a:pt x="5623828" y="2044700"/>
                  </a:lnTo>
                  <a:lnTo>
                    <a:pt x="5640470" y="2108200"/>
                  </a:lnTo>
                  <a:lnTo>
                    <a:pt x="5656586" y="2159000"/>
                  </a:lnTo>
                  <a:lnTo>
                    <a:pt x="5657348" y="2171700"/>
                  </a:lnTo>
                  <a:lnTo>
                    <a:pt x="5660587" y="2184400"/>
                  </a:lnTo>
                  <a:lnTo>
                    <a:pt x="5665730" y="2197100"/>
                  </a:lnTo>
                  <a:lnTo>
                    <a:pt x="5668270" y="2209800"/>
                  </a:lnTo>
                  <a:lnTo>
                    <a:pt x="5669286" y="2222500"/>
                  </a:lnTo>
                  <a:lnTo>
                    <a:pt x="5671191" y="2222500"/>
                  </a:lnTo>
                  <a:lnTo>
                    <a:pt x="5672969" y="2235200"/>
                  </a:lnTo>
                  <a:lnTo>
                    <a:pt x="5674747" y="2235200"/>
                  </a:lnTo>
                  <a:lnTo>
                    <a:pt x="5675890" y="2247900"/>
                  </a:lnTo>
                  <a:lnTo>
                    <a:pt x="5677160" y="2247900"/>
                  </a:lnTo>
                  <a:lnTo>
                    <a:pt x="5678176" y="2260600"/>
                  </a:lnTo>
                  <a:lnTo>
                    <a:pt x="5679676" y="2260600"/>
                  </a:lnTo>
                  <a:lnTo>
                    <a:pt x="5681129" y="2273300"/>
                  </a:lnTo>
                  <a:lnTo>
                    <a:pt x="5682534" y="2273300"/>
                  </a:lnTo>
                  <a:lnTo>
                    <a:pt x="5683891" y="2286000"/>
                  </a:lnTo>
                  <a:lnTo>
                    <a:pt x="5685542" y="2286000"/>
                  </a:lnTo>
                  <a:lnTo>
                    <a:pt x="5686431" y="2298700"/>
                  </a:lnTo>
                  <a:lnTo>
                    <a:pt x="5690668" y="2311400"/>
                  </a:lnTo>
                  <a:lnTo>
                    <a:pt x="5694797" y="2336800"/>
                  </a:lnTo>
                  <a:lnTo>
                    <a:pt x="5698808" y="2362200"/>
                  </a:lnTo>
                  <a:lnTo>
                    <a:pt x="5702687" y="2374900"/>
                  </a:lnTo>
                  <a:lnTo>
                    <a:pt x="5706402" y="2400300"/>
                  </a:lnTo>
                  <a:lnTo>
                    <a:pt x="5709164" y="2413000"/>
                  </a:lnTo>
                  <a:lnTo>
                    <a:pt x="5711736" y="2438400"/>
                  </a:lnTo>
                  <a:lnTo>
                    <a:pt x="5714117" y="2451100"/>
                  </a:lnTo>
                  <a:lnTo>
                    <a:pt x="5714625" y="2451100"/>
                  </a:lnTo>
                  <a:lnTo>
                    <a:pt x="5715514" y="2463800"/>
                  </a:lnTo>
                  <a:lnTo>
                    <a:pt x="5716276" y="2463800"/>
                  </a:lnTo>
                  <a:lnTo>
                    <a:pt x="5717165" y="2476500"/>
                  </a:lnTo>
                  <a:lnTo>
                    <a:pt x="5727071" y="2552700"/>
                  </a:lnTo>
                  <a:lnTo>
                    <a:pt x="5728754" y="2565400"/>
                  </a:lnTo>
                  <a:lnTo>
                    <a:pt x="5729536" y="2565400"/>
                  </a:lnTo>
                  <a:lnTo>
                    <a:pt x="5730246" y="2578100"/>
                  </a:lnTo>
                  <a:lnTo>
                    <a:pt x="5731246" y="2590800"/>
                  </a:lnTo>
                  <a:lnTo>
                    <a:pt x="5732342" y="2603500"/>
                  </a:lnTo>
                  <a:lnTo>
                    <a:pt x="5733532" y="2616200"/>
                  </a:lnTo>
                  <a:lnTo>
                    <a:pt x="5734818" y="2641600"/>
                  </a:lnTo>
                  <a:lnTo>
                    <a:pt x="5735985" y="2654300"/>
                  </a:lnTo>
                  <a:lnTo>
                    <a:pt x="5737485" y="2667000"/>
                  </a:lnTo>
                  <a:lnTo>
                    <a:pt x="5737739" y="2679700"/>
                  </a:lnTo>
                  <a:lnTo>
                    <a:pt x="5739452" y="2692400"/>
                  </a:lnTo>
                  <a:lnTo>
                    <a:pt x="5740866" y="2717800"/>
                  </a:lnTo>
                  <a:lnTo>
                    <a:pt x="5741829" y="2743200"/>
                  </a:lnTo>
                  <a:lnTo>
                    <a:pt x="5742184" y="2768600"/>
                  </a:lnTo>
                  <a:lnTo>
                    <a:pt x="5743526" y="2819400"/>
                  </a:lnTo>
                  <a:lnTo>
                    <a:pt x="5743917" y="2870200"/>
                  </a:lnTo>
                  <a:lnTo>
                    <a:pt x="5743365" y="2921000"/>
                  </a:lnTo>
                  <a:lnTo>
                    <a:pt x="5741878" y="2971800"/>
                  </a:lnTo>
                  <a:lnTo>
                    <a:pt x="5739466" y="3009900"/>
                  </a:lnTo>
                  <a:lnTo>
                    <a:pt x="5736135" y="3060700"/>
                  </a:lnTo>
                  <a:lnTo>
                    <a:pt x="5731895" y="3111500"/>
                  </a:lnTo>
                  <a:lnTo>
                    <a:pt x="5726755" y="3162300"/>
                  </a:lnTo>
                  <a:lnTo>
                    <a:pt x="5720721" y="3213100"/>
                  </a:lnTo>
                  <a:lnTo>
                    <a:pt x="5714461" y="3263900"/>
                  </a:lnTo>
                  <a:lnTo>
                    <a:pt x="5707195" y="3314700"/>
                  </a:lnTo>
                  <a:lnTo>
                    <a:pt x="5698932" y="3365500"/>
                  </a:lnTo>
                  <a:lnTo>
                    <a:pt x="5689681" y="3403600"/>
                  </a:lnTo>
                  <a:lnTo>
                    <a:pt x="5679447" y="3454400"/>
                  </a:lnTo>
                  <a:lnTo>
                    <a:pt x="5668241" y="3505200"/>
                  </a:lnTo>
                  <a:lnTo>
                    <a:pt x="5656070" y="3556000"/>
                  </a:lnTo>
                  <a:lnTo>
                    <a:pt x="5642941" y="3606800"/>
                  </a:lnTo>
                  <a:lnTo>
                    <a:pt x="5628863" y="3657600"/>
                  </a:lnTo>
                  <a:lnTo>
                    <a:pt x="5613844" y="3708400"/>
                  </a:lnTo>
                  <a:lnTo>
                    <a:pt x="5597892" y="3746500"/>
                  </a:lnTo>
                  <a:lnTo>
                    <a:pt x="5581014" y="3797300"/>
                  </a:lnTo>
                  <a:lnTo>
                    <a:pt x="5563219" y="3848100"/>
                  </a:lnTo>
                  <a:lnTo>
                    <a:pt x="5544516" y="3898900"/>
                  </a:lnTo>
                  <a:lnTo>
                    <a:pt x="5524910" y="3937000"/>
                  </a:lnTo>
                  <a:lnTo>
                    <a:pt x="5504412" y="3987800"/>
                  </a:lnTo>
                  <a:lnTo>
                    <a:pt x="5483029" y="4038600"/>
                  </a:lnTo>
                  <a:lnTo>
                    <a:pt x="5460768" y="4089400"/>
                  </a:lnTo>
                  <a:lnTo>
                    <a:pt x="5437638" y="4127500"/>
                  </a:lnTo>
                  <a:lnTo>
                    <a:pt x="5413820" y="4178300"/>
                  </a:lnTo>
                  <a:lnTo>
                    <a:pt x="5389072" y="4229100"/>
                  </a:lnTo>
                  <a:lnTo>
                    <a:pt x="5363427" y="4267200"/>
                  </a:lnTo>
                  <a:lnTo>
                    <a:pt x="5336921" y="4318000"/>
                  </a:lnTo>
                  <a:lnTo>
                    <a:pt x="5309587" y="4356100"/>
                  </a:lnTo>
                  <a:lnTo>
                    <a:pt x="5281459" y="4394200"/>
                  </a:lnTo>
                  <a:lnTo>
                    <a:pt x="5252572" y="4445000"/>
                  </a:lnTo>
                  <a:lnTo>
                    <a:pt x="5222959" y="4483100"/>
                  </a:lnTo>
                  <a:lnTo>
                    <a:pt x="5192656" y="4521200"/>
                  </a:lnTo>
                  <a:lnTo>
                    <a:pt x="5161696" y="4572000"/>
                  </a:lnTo>
                  <a:lnTo>
                    <a:pt x="5130114" y="4610100"/>
                  </a:lnTo>
                  <a:lnTo>
                    <a:pt x="5097944" y="4648200"/>
                  </a:lnTo>
                  <a:lnTo>
                    <a:pt x="5065219" y="4686300"/>
                  </a:lnTo>
                  <a:lnTo>
                    <a:pt x="5031975" y="4724400"/>
                  </a:lnTo>
                  <a:lnTo>
                    <a:pt x="4998245" y="4762500"/>
                  </a:lnTo>
                  <a:lnTo>
                    <a:pt x="4964063" y="4800600"/>
                  </a:lnTo>
                  <a:lnTo>
                    <a:pt x="4929465" y="4838700"/>
                  </a:lnTo>
                  <a:lnTo>
                    <a:pt x="4894483" y="4864100"/>
                  </a:lnTo>
                  <a:lnTo>
                    <a:pt x="4859153" y="4902200"/>
                  </a:lnTo>
                  <a:lnTo>
                    <a:pt x="4821577" y="4940300"/>
                  </a:lnTo>
                  <a:lnTo>
                    <a:pt x="4783569" y="4978400"/>
                  </a:lnTo>
                  <a:lnTo>
                    <a:pt x="4745196" y="5003800"/>
                  </a:lnTo>
                  <a:lnTo>
                    <a:pt x="4706526" y="5041900"/>
                  </a:lnTo>
                  <a:lnTo>
                    <a:pt x="4667624" y="5067300"/>
                  </a:lnTo>
                  <a:lnTo>
                    <a:pt x="4628559" y="5105400"/>
                  </a:lnTo>
                  <a:lnTo>
                    <a:pt x="4511046" y="5181600"/>
                  </a:lnTo>
                  <a:lnTo>
                    <a:pt x="4467271" y="5219700"/>
                  </a:lnTo>
                  <a:lnTo>
                    <a:pt x="4336040" y="5295900"/>
                  </a:lnTo>
                  <a:lnTo>
                    <a:pt x="4314059" y="5308600"/>
                  </a:lnTo>
                  <a:lnTo>
                    <a:pt x="4249426" y="5346700"/>
                  </a:lnTo>
                  <a:lnTo>
                    <a:pt x="4238710" y="5359400"/>
                  </a:lnTo>
                  <a:lnTo>
                    <a:pt x="4228090" y="5359400"/>
                  </a:lnTo>
                  <a:lnTo>
                    <a:pt x="4207135" y="5372100"/>
                  </a:lnTo>
                  <a:lnTo>
                    <a:pt x="4175167" y="5384800"/>
                  </a:lnTo>
                  <a:lnTo>
                    <a:pt x="4164590" y="5397500"/>
                  </a:lnTo>
                  <a:lnTo>
                    <a:pt x="4061047" y="5448300"/>
                  </a:lnTo>
                  <a:lnTo>
                    <a:pt x="4010854" y="5461000"/>
                  </a:lnTo>
                  <a:lnTo>
                    <a:pt x="3961850" y="5486400"/>
                  </a:lnTo>
                  <a:lnTo>
                    <a:pt x="3914138" y="5511800"/>
                  </a:lnTo>
                  <a:lnTo>
                    <a:pt x="3823001" y="5537200"/>
                  </a:lnTo>
                  <a:lnTo>
                    <a:pt x="3779780" y="5562600"/>
                  </a:lnTo>
                  <a:lnTo>
                    <a:pt x="3745026" y="5562600"/>
                  </a:lnTo>
                  <a:lnTo>
                    <a:pt x="3720344" y="5575300"/>
                  </a:lnTo>
                  <a:lnTo>
                    <a:pt x="3717423" y="5575300"/>
                  </a:lnTo>
                  <a:lnTo>
                    <a:pt x="3696561" y="5588000"/>
                  </a:lnTo>
                  <a:lnTo>
                    <a:pt x="3676259" y="5588000"/>
                  </a:lnTo>
                  <a:lnTo>
                    <a:pt x="3656505" y="5600700"/>
                  </a:lnTo>
                  <a:lnTo>
                    <a:pt x="3619284" y="5600700"/>
                  </a:lnTo>
                  <a:lnTo>
                    <a:pt x="3600329" y="5613400"/>
                  </a:lnTo>
                  <a:lnTo>
                    <a:pt x="3580422" y="5613400"/>
                  </a:lnTo>
                  <a:lnTo>
                    <a:pt x="3558546" y="5626100"/>
                  </a:lnTo>
                  <a:lnTo>
                    <a:pt x="3523875" y="5626100"/>
                  </a:lnTo>
                  <a:lnTo>
                    <a:pt x="3511175" y="5638800"/>
                  </a:lnTo>
                  <a:lnTo>
                    <a:pt x="3505206" y="5638800"/>
                  </a:lnTo>
                  <a:lnTo>
                    <a:pt x="3438658" y="5651500"/>
                  </a:lnTo>
                  <a:lnTo>
                    <a:pt x="3398722" y="5664200"/>
                  </a:lnTo>
                  <a:lnTo>
                    <a:pt x="3356821" y="5664200"/>
                  </a:lnTo>
                  <a:lnTo>
                    <a:pt x="3313004" y="5676900"/>
                  </a:lnTo>
                  <a:lnTo>
                    <a:pt x="3267316" y="5676900"/>
                  </a:lnTo>
                  <a:lnTo>
                    <a:pt x="3219805" y="5689600"/>
                  </a:lnTo>
                  <a:lnTo>
                    <a:pt x="3170519" y="5689600"/>
                  </a:lnTo>
                  <a:lnTo>
                    <a:pt x="3119505" y="5702300"/>
                  </a:lnTo>
                  <a:lnTo>
                    <a:pt x="3066810" y="5702300"/>
                  </a:lnTo>
                  <a:lnTo>
                    <a:pt x="3012481" y="5715000"/>
                  </a:lnTo>
                  <a:lnTo>
                    <a:pt x="4623708" y="5715000"/>
                  </a:lnTo>
                  <a:lnTo>
                    <a:pt x="4808988" y="5600700"/>
                  </a:lnTo>
                  <a:lnTo>
                    <a:pt x="4850425" y="5562600"/>
                  </a:lnTo>
                  <a:lnTo>
                    <a:pt x="4891871" y="5537200"/>
                  </a:lnTo>
                  <a:lnTo>
                    <a:pt x="4933277" y="5499100"/>
                  </a:lnTo>
                  <a:lnTo>
                    <a:pt x="4974590" y="5473700"/>
                  </a:lnTo>
                  <a:lnTo>
                    <a:pt x="5015760" y="5435600"/>
                  </a:lnTo>
                  <a:lnTo>
                    <a:pt x="5056736" y="5410200"/>
                  </a:lnTo>
                  <a:lnTo>
                    <a:pt x="5137900" y="5334000"/>
                  </a:lnTo>
                  <a:lnTo>
                    <a:pt x="5217674" y="5257800"/>
                  </a:lnTo>
                  <a:lnTo>
                    <a:pt x="5251982" y="5232400"/>
                  </a:lnTo>
                  <a:lnTo>
                    <a:pt x="5319744" y="5156200"/>
                  </a:lnTo>
                  <a:lnTo>
                    <a:pt x="5353154" y="5130800"/>
                  </a:lnTo>
                  <a:lnTo>
                    <a:pt x="5386221" y="5092700"/>
                  </a:lnTo>
                  <a:lnTo>
                    <a:pt x="5418921" y="5054600"/>
                  </a:lnTo>
                  <a:lnTo>
                    <a:pt x="5451234" y="5016500"/>
                  </a:lnTo>
                  <a:lnTo>
                    <a:pt x="5483136" y="4978400"/>
                  </a:lnTo>
                  <a:lnTo>
                    <a:pt x="5514606" y="4940300"/>
                  </a:lnTo>
                  <a:lnTo>
                    <a:pt x="5545622" y="4902200"/>
                  </a:lnTo>
                  <a:lnTo>
                    <a:pt x="5576161" y="4864100"/>
                  </a:lnTo>
                  <a:lnTo>
                    <a:pt x="5606201" y="4826000"/>
                  </a:lnTo>
                  <a:lnTo>
                    <a:pt x="5635720" y="4787900"/>
                  </a:lnTo>
                  <a:lnTo>
                    <a:pt x="5664696" y="4737100"/>
                  </a:lnTo>
                  <a:lnTo>
                    <a:pt x="5693106" y="4699000"/>
                  </a:lnTo>
                  <a:lnTo>
                    <a:pt x="5720930" y="4660900"/>
                  </a:lnTo>
                  <a:lnTo>
                    <a:pt x="5748143" y="4622800"/>
                  </a:lnTo>
                  <a:lnTo>
                    <a:pt x="5774724" y="4572000"/>
                  </a:lnTo>
                  <a:lnTo>
                    <a:pt x="5800652" y="4533900"/>
                  </a:lnTo>
                  <a:lnTo>
                    <a:pt x="5825903" y="4483100"/>
                  </a:lnTo>
                  <a:lnTo>
                    <a:pt x="5850456" y="4445000"/>
                  </a:lnTo>
                  <a:lnTo>
                    <a:pt x="5874288" y="4394200"/>
                  </a:lnTo>
                  <a:lnTo>
                    <a:pt x="5897378" y="4356100"/>
                  </a:lnTo>
                  <a:lnTo>
                    <a:pt x="5920964" y="4305300"/>
                  </a:lnTo>
                  <a:lnTo>
                    <a:pt x="5943781" y="4254500"/>
                  </a:lnTo>
                  <a:lnTo>
                    <a:pt x="5965823" y="4216400"/>
                  </a:lnTo>
                  <a:lnTo>
                    <a:pt x="5987086" y="4165600"/>
                  </a:lnTo>
                  <a:lnTo>
                    <a:pt x="6007563" y="4114800"/>
                  </a:lnTo>
                  <a:lnTo>
                    <a:pt x="6027251" y="4064000"/>
                  </a:lnTo>
                  <a:lnTo>
                    <a:pt x="6046142" y="4013200"/>
                  </a:lnTo>
                  <a:lnTo>
                    <a:pt x="6064233" y="3975100"/>
                  </a:lnTo>
                  <a:lnTo>
                    <a:pt x="6081516" y="3924300"/>
                  </a:lnTo>
                  <a:lnTo>
                    <a:pt x="6097988" y="3873500"/>
                  </a:lnTo>
                  <a:lnTo>
                    <a:pt x="6113643" y="3822700"/>
                  </a:lnTo>
                  <a:lnTo>
                    <a:pt x="6128475" y="3771900"/>
                  </a:lnTo>
                  <a:lnTo>
                    <a:pt x="6142479" y="3721100"/>
                  </a:lnTo>
                  <a:lnTo>
                    <a:pt x="6155650" y="3670300"/>
                  </a:lnTo>
                  <a:lnTo>
                    <a:pt x="6167982" y="3619500"/>
                  </a:lnTo>
                  <a:lnTo>
                    <a:pt x="6179470" y="3568700"/>
                  </a:lnTo>
                  <a:lnTo>
                    <a:pt x="6190109" y="3517900"/>
                  </a:lnTo>
                  <a:lnTo>
                    <a:pt x="6199893" y="3479800"/>
                  </a:lnTo>
                  <a:lnTo>
                    <a:pt x="6208816" y="3429000"/>
                  </a:lnTo>
                  <a:lnTo>
                    <a:pt x="6216874" y="3378200"/>
                  </a:lnTo>
                  <a:lnTo>
                    <a:pt x="6224061" y="3327400"/>
                  </a:lnTo>
                  <a:lnTo>
                    <a:pt x="6230372" y="3276600"/>
                  </a:lnTo>
                  <a:lnTo>
                    <a:pt x="6236833" y="3225800"/>
                  </a:lnTo>
                  <a:lnTo>
                    <a:pt x="6242424" y="3175000"/>
                  </a:lnTo>
                  <a:lnTo>
                    <a:pt x="6247141" y="3124200"/>
                  </a:lnTo>
                  <a:lnTo>
                    <a:pt x="6250983" y="3060700"/>
                  </a:lnTo>
                  <a:lnTo>
                    <a:pt x="6253946" y="3009900"/>
                  </a:lnTo>
                  <a:lnTo>
                    <a:pt x="6256030" y="2959100"/>
                  </a:lnTo>
                  <a:lnTo>
                    <a:pt x="6257231" y="2908300"/>
                  </a:lnTo>
                  <a:lnTo>
                    <a:pt x="6257548" y="2857500"/>
                  </a:lnTo>
                  <a:lnTo>
                    <a:pt x="6256978" y="2806700"/>
                  </a:lnTo>
                  <a:lnTo>
                    <a:pt x="6255518" y="2755900"/>
                  </a:lnTo>
                  <a:lnTo>
                    <a:pt x="6254649" y="2717800"/>
                  </a:lnTo>
                  <a:lnTo>
                    <a:pt x="6252661" y="2679700"/>
                  </a:lnTo>
                  <a:lnTo>
                    <a:pt x="6249910" y="2641600"/>
                  </a:lnTo>
                  <a:lnTo>
                    <a:pt x="6246755" y="2603500"/>
                  </a:lnTo>
                  <a:lnTo>
                    <a:pt x="6245739" y="2590800"/>
                  </a:lnTo>
                  <a:lnTo>
                    <a:pt x="6245219" y="2578100"/>
                  </a:lnTo>
                  <a:lnTo>
                    <a:pt x="6244723" y="2578100"/>
                  </a:lnTo>
                  <a:lnTo>
                    <a:pt x="6244080" y="2565400"/>
                  </a:lnTo>
                  <a:lnTo>
                    <a:pt x="6243294" y="2552700"/>
                  </a:lnTo>
                  <a:lnTo>
                    <a:pt x="6242366" y="2540000"/>
                  </a:lnTo>
                  <a:lnTo>
                    <a:pt x="6241294" y="2527300"/>
                  </a:lnTo>
                  <a:lnTo>
                    <a:pt x="6240532" y="2514600"/>
                  </a:lnTo>
                  <a:lnTo>
                    <a:pt x="6239770" y="2514600"/>
                  </a:lnTo>
                  <a:lnTo>
                    <a:pt x="6237992" y="2501900"/>
                  </a:lnTo>
                  <a:lnTo>
                    <a:pt x="6234694" y="2476500"/>
                  </a:lnTo>
                  <a:lnTo>
                    <a:pt x="6230944" y="2438400"/>
                  </a:lnTo>
                  <a:lnTo>
                    <a:pt x="6226812" y="2413000"/>
                  </a:lnTo>
                  <a:lnTo>
                    <a:pt x="6222371" y="2374900"/>
                  </a:lnTo>
                  <a:lnTo>
                    <a:pt x="6221313" y="2374900"/>
                  </a:lnTo>
                  <a:lnTo>
                    <a:pt x="6220418" y="2362200"/>
                  </a:lnTo>
                  <a:lnTo>
                    <a:pt x="6218688" y="2349500"/>
                  </a:lnTo>
                  <a:lnTo>
                    <a:pt x="6216632" y="2336800"/>
                  </a:lnTo>
                  <a:lnTo>
                    <a:pt x="6212616" y="2311400"/>
                  </a:lnTo>
                  <a:lnTo>
                    <a:pt x="6205968" y="2273300"/>
                  </a:lnTo>
                  <a:lnTo>
                    <a:pt x="6195594" y="2222500"/>
                  </a:lnTo>
                  <a:lnTo>
                    <a:pt x="6189859" y="2197100"/>
                  </a:lnTo>
                  <a:lnTo>
                    <a:pt x="6189097" y="2197100"/>
                  </a:lnTo>
                  <a:lnTo>
                    <a:pt x="6188462" y="2184400"/>
                  </a:lnTo>
                  <a:lnTo>
                    <a:pt x="6187700" y="2184400"/>
                  </a:lnTo>
                  <a:lnTo>
                    <a:pt x="6183985" y="2171700"/>
                  </a:lnTo>
                  <a:lnTo>
                    <a:pt x="6182057" y="2159000"/>
                  </a:lnTo>
                  <a:lnTo>
                    <a:pt x="6180080" y="2146300"/>
                  </a:lnTo>
                  <a:lnTo>
                    <a:pt x="6178937" y="2146300"/>
                  </a:lnTo>
                  <a:lnTo>
                    <a:pt x="6177921" y="2133600"/>
                  </a:lnTo>
                  <a:lnTo>
                    <a:pt x="6171295" y="2108200"/>
                  </a:lnTo>
                  <a:lnTo>
                    <a:pt x="6169412" y="2108200"/>
                  </a:lnTo>
                  <a:lnTo>
                    <a:pt x="6168396" y="2095500"/>
                  </a:lnTo>
                  <a:lnTo>
                    <a:pt x="6167380" y="2095500"/>
                  </a:lnTo>
                  <a:lnTo>
                    <a:pt x="6166237" y="2082800"/>
                  </a:lnTo>
                  <a:lnTo>
                    <a:pt x="6163945" y="2082800"/>
                  </a:lnTo>
                  <a:lnTo>
                    <a:pt x="6161617" y="2070100"/>
                  </a:lnTo>
                  <a:lnTo>
                    <a:pt x="6159218" y="2057400"/>
                  </a:lnTo>
                  <a:lnTo>
                    <a:pt x="6156712" y="2044700"/>
                  </a:lnTo>
                  <a:lnTo>
                    <a:pt x="6155315" y="2044700"/>
                  </a:lnTo>
                  <a:lnTo>
                    <a:pt x="6143394" y="1993900"/>
                  </a:lnTo>
                  <a:lnTo>
                    <a:pt x="6130456" y="1955800"/>
                  </a:lnTo>
                  <a:lnTo>
                    <a:pt x="6116446" y="1905000"/>
                  </a:lnTo>
                  <a:lnTo>
                    <a:pt x="6101313" y="1854200"/>
                  </a:lnTo>
                  <a:lnTo>
                    <a:pt x="6085002" y="1803400"/>
                  </a:lnTo>
                  <a:lnTo>
                    <a:pt x="6067461" y="1752600"/>
                  </a:lnTo>
                  <a:lnTo>
                    <a:pt x="6048635" y="1701800"/>
                  </a:lnTo>
                  <a:lnTo>
                    <a:pt x="6040656" y="1676400"/>
                  </a:lnTo>
                  <a:lnTo>
                    <a:pt x="6032522" y="1663700"/>
                  </a:lnTo>
                  <a:lnTo>
                    <a:pt x="6024221" y="1638300"/>
                  </a:lnTo>
                  <a:lnTo>
                    <a:pt x="6015742" y="1625600"/>
                  </a:lnTo>
                  <a:lnTo>
                    <a:pt x="6001395" y="1587500"/>
                  </a:lnTo>
                  <a:lnTo>
                    <a:pt x="5987453" y="1549400"/>
                  </a:lnTo>
                  <a:lnTo>
                    <a:pt x="5974130" y="1524000"/>
                  </a:lnTo>
                  <a:lnTo>
                    <a:pt x="5961640" y="1498600"/>
                  </a:lnTo>
                  <a:lnTo>
                    <a:pt x="5954502" y="1485900"/>
                  </a:lnTo>
                  <a:lnTo>
                    <a:pt x="5947210" y="1460500"/>
                  </a:lnTo>
                  <a:lnTo>
                    <a:pt x="5939798" y="1447800"/>
                  </a:lnTo>
                  <a:lnTo>
                    <a:pt x="5932303" y="1435100"/>
                  </a:lnTo>
                  <a:lnTo>
                    <a:pt x="5927759" y="1422400"/>
                  </a:lnTo>
                  <a:lnTo>
                    <a:pt x="5923667" y="1409700"/>
                  </a:lnTo>
                  <a:lnTo>
                    <a:pt x="5920052" y="1409700"/>
                  </a:lnTo>
                  <a:lnTo>
                    <a:pt x="5916936" y="1397000"/>
                  </a:lnTo>
                  <a:lnTo>
                    <a:pt x="5911475" y="1384300"/>
                  </a:lnTo>
                  <a:lnTo>
                    <a:pt x="5908427" y="1384300"/>
                  </a:lnTo>
                  <a:lnTo>
                    <a:pt x="5895187" y="1358900"/>
                  </a:lnTo>
                  <a:lnTo>
                    <a:pt x="5881567" y="1333500"/>
                  </a:lnTo>
                  <a:lnTo>
                    <a:pt x="5867565" y="1308100"/>
                  </a:lnTo>
                  <a:lnTo>
                    <a:pt x="5853182" y="1282700"/>
                  </a:lnTo>
                  <a:lnTo>
                    <a:pt x="5828557" y="1231900"/>
                  </a:lnTo>
                  <a:lnTo>
                    <a:pt x="5803062" y="1193800"/>
                  </a:lnTo>
                  <a:lnTo>
                    <a:pt x="5776689" y="1143000"/>
                  </a:lnTo>
                  <a:lnTo>
                    <a:pt x="5749430" y="1104900"/>
                  </a:lnTo>
                  <a:lnTo>
                    <a:pt x="5721277" y="1054100"/>
                  </a:lnTo>
                  <a:lnTo>
                    <a:pt x="5692220" y="1016000"/>
                  </a:lnTo>
                  <a:lnTo>
                    <a:pt x="5662252" y="965200"/>
                  </a:lnTo>
                  <a:lnTo>
                    <a:pt x="5631365" y="927100"/>
                  </a:lnTo>
                  <a:lnTo>
                    <a:pt x="5599549" y="889000"/>
                  </a:lnTo>
                  <a:lnTo>
                    <a:pt x="5566797" y="838200"/>
                  </a:lnTo>
                  <a:lnTo>
                    <a:pt x="5537410" y="800100"/>
                  </a:lnTo>
                  <a:lnTo>
                    <a:pt x="5507299" y="762000"/>
                  </a:lnTo>
                  <a:lnTo>
                    <a:pt x="5476479" y="723900"/>
                  </a:lnTo>
                  <a:lnTo>
                    <a:pt x="5444960" y="685800"/>
                  </a:lnTo>
                  <a:lnTo>
                    <a:pt x="5412755" y="660400"/>
                  </a:lnTo>
                  <a:lnTo>
                    <a:pt x="5379875" y="622300"/>
                  </a:lnTo>
                  <a:lnTo>
                    <a:pt x="5346334" y="584200"/>
                  </a:lnTo>
                  <a:lnTo>
                    <a:pt x="5312142" y="546100"/>
                  </a:lnTo>
                  <a:lnTo>
                    <a:pt x="5277313" y="508000"/>
                  </a:lnTo>
                  <a:lnTo>
                    <a:pt x="5241857" y="482600"/>
                  </a:lnTo>
                  <a:lnTo>
                    <a:pt x="5205788" y="444500"/>
                  </a:lnTo>
                  <a:lnTo>
                    <a:pt x="5169118" y="406400"/>
                  </a:lnTo>
                  <a:lnTo>
                    <a:pt x="5131857" y="381000"/>
                  </a:lnTo>
                  <a:lnTo>
                    <a:pt x="5094019" y="342900"/>
                  </a:lnTo>
                  <a:lnTo>
                    <a:pt x="5055616" y="304800"/>
                  </a:lnTo>
                  <a:lnTo>
                    <a:pt x="5016660" y="279400"/>
                  </a:lnTo>
                  <a:lnTo>
                    <a:pt x="4977162" y="241300"/>
                  </a:lnTo>
                  <a:lnTo>
                    <a:pt x="4937135" y="215900"/>
                  </a:lnTo>
                  <a:lnTo>
                    <a:pt x="4896591" y="177800"/>
                  </a:lnTo>
                  <a:lnTo>
                    <a:pt x="4814000" y="127000"/>
                  </a:lnTo>
                  <a:lnTo>
                    <a:pt x="4771977" y="101600"/>
                  </a:lnTo>
                  <a:lnTo>
                    <a:pt x="4729486" y="63500"/>
                  </a:lnTo>
                  <a:lnTo>
                    <a:pt x="4701104" y="50800"/>
                  </a:lnTo>
                  <a:lnTo>
                    <a:pt x="4672542" y="25400"/>
                  </a:lnTo>
                  <a:lnTo>
                    <a:pt x="4614932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356360" cy="6858000"/>
            </a:xfrm>
            <a:custGeom>
              <a:avLst/>
              <a:gdLst/>
              <a:ahLst/>
              <a:cxnLst/>
              <a:rect l="l" t="t" r="r" b="b"/>
              <a:pathLst>
                <a:path w="1356360" h="6858000">
                  <a:moveTo>
                    <a:pt x="13563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356360" y="6858000"/>
                  </a:lnTo>
                  <a:lnTo>
                    <a:pt x="1356360" y="0"/>
                  </a:lnTo>
                  <a:close/>
                </a:path>
              </a:pathLst>
            </a:custGeom>
            <a:solidFill>
              <a:srgbClr val="29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18616" y="451104"/>
              <a:ext cx="472440" cy="3865245"/>
            </a:xfrm>
            <a:custGeom>
              <a:avLst/>
              <a:gdLst/>
              <a:ahLst/>
              <a:cxnLst/>
              <a:rect l="l" t="t" r="r" b="b"/>
              <a:pathLst>
                <a:path w="472440" h="3865245">
                  <a:moveTo>
                    <a:pt x="472440" y="0"/>
                  </a:moveTo>
                  <a:lnTo>
                    <a:pt x="0" y="0"/>
                  </a:lnTo>
                  <a:lnTo>
                    <a:pt x="0" y="3864864"/>
                  </a:lnTo>
                  <a:lnTo>
                    <a:pt x="472440" y="3864864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84B9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247" y="3261359"/>
              <a:ext cx="10588752" cy="359663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00808" y="480726"/>
            <a:ext cx="9857105" cy="2364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3000"/>
              </a:lnSpc>
              <a:spcBef>
                <a:spcPts val="100"/>
              </a:spcBef>
            </a:pPr>
            <a:r>
              <a:rPr dirty="0" sz="1700" spc="-5">
                <a:solidFill>
                  <a:srgbClr val="403F41"/>
                </a:solidFill>
                <a:latin typeface="Lucida Sans Unicode"/>
                <a:cs typeface="Lucida Sans Unicode"/>
              </a:rPr>
              <a:t>Hacer </a:t>
            </a:r>
            <a:r>
              <a:rPr dirty="0" sz="1700" spc="-20">
                <a:solidFill>
                  <a:srgbClr val="403F41"/>
                </a:solidFill>
                <a:latin typeface="Lucida Sans Unicode"/>
                <a:cs typeface="Lucida Sans Unicode"/>
              </a:rPr>
              <a:t>mejoras </a:t>
            </a:r>
            <a:r>
              <a:rPr dirty="0" sz="1700" spc="-30">
                <a:solidFill>
                  <a:srgbClr val="403F41"/>
                </a:solidFill>
                <a:latin typeface="Lucida Sans Unicode"/>
                <a:cs typeface="Lucida Sans Unicode"/>
              </a:rPr>
              <a:t>ecológicas </a:t>
            </a:r>
            <a:r>
              <a:rPr dirty="0" sz="1700">
                <a:solidFill>
                  <a:srgbClr val="403F41"/>
                </a:solidFill>
                <a:latin typeface="Lucida Sans Unicode"/>
                <a:cs typeface="Lucida Sans Unicode"/>
              </a:rPr>
              <a:t>en </a:t>
            </a:r>
            <a:r>
              <a:rPr dirty="0" sz="1700" spc="-35">
                <a:solidFill>
                  <a:srgbClr val="403F41"/>
                </a:solidFill>
                <a:latin typeface="Lucida Sans Unicode"/>
                <a:cs typeface="Lucida Sans Unicode"/>
              </a:rPr>
              <a:t>las </a:t>
            </a:r>
            <a:r>
              <a:rPr dirty="0" sz="1700" spc="-20">
                <a:solidFill>
                  <a:srgbClr val="403F41"/>
                </a:solidFill>
                <a:latin typeface="Lucida Sans Unicode"/>
                <a:cs typeface="Lucida Sans Unicode"/>
              </a:rPr>
              <a:t>operaciones </a:t>
            </a:r>
            <a:r>
              <a:rPr dirty="0" sz="1700" spc="-10">
                <a:solidFill>
                  <a:srgbClr val="403F41"/>
                </a:solidFill>
                <a:latin typeface="Lucida Sans Unicode"/>
                <a:cs typeface="Lucida Sans Unicode"/>
              </a:rPr>
              <a:t>de </a:t>
            </a:r>
            <a:r>
              <a:rPr dirty="0" sz="1700" spc="-20">
                <a:solidFill>
                  <a:srgbClr val="403F41"/>
                </a:solidFill>
                <a:latin typeface="Lucida Sans Unicode"/>
                <a:cs typeface="Lucida Sans Unicode"/>
              </a:rPr>
              <a:t>la </a:t>
            </a:r>
            <a:r>
              <a:rPr dirty="0" sz="1700" spc="-30">
                <a:solidFill>
                  <a:srgbClr val="403F41"/>
                </a:solidFill>
                <a:latin typeface="Lucida Sans Unicode"/>
                <a:cs typeface="Lucida Sans Unicode"/>
              </a:rPr>
              <a:t>oficina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tiene </a:t>
            </a:r>
            <a:r>
              <a:rPr dirty="0" sz="1700" spc="-5">
                <a:solidFill>
                  <a:srgbClr val="403F41"/>
                </a:solidFill>
                <a:latin typeface="Lucida Sans Unicode"/>
                <a:cs typeface="Lucida Sans Unicode"/>
              </a:rPr>
              <a:t>un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impacto </a:t>
            </a:r>
            <a:r>
              <a:rPr dirty="0" sz="1700" spc="-30">
                <a:solidFill>
                  <a:srgbClr val="403F41"/>
                </a:solidFill>
                <a:latin typeface="Lucida Sans Unicode"/>
                <a:cs typeface="Lucida Sans Unicode"/>
              </a:rPr>
              <a:t>beneficioso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no </a:t>
            </a:r>
            <a:r>
              <a:rPr dirty="0" sz="1700" spc="-35">
                <a:solidFill>
                  <a:srgbClr val="403F41"/>
                </a:solidFill>
                <a:latin typeface="Lucida Sans Unicode"/>
                <a:cs typeface="Lucida Sans Unicode"/>
              </a:rPr>
              <a:t>solo </a:t>
            </a:r>
            <a:r>
              <a:rPr dirty="0" sz="1700" spc="-3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403F41"/>
                </a:solidFill>
                <a:latin typeface="Lucida Sans Unicode"/>
                <a:cs typeface="Lucida Sans Unicode"/>
              </a:rPr>
              <a:t>en </a:t>
            </a:r>
            <a:r>
              <a:rPr dirty="0" sz="1700" spc="-45">
                <a:solidFill>
                  <a:srgbClr val="403F41"/>
                </a:solidFill>
                <a:latin typeface="Lucida Sans Unicode"/>
                <a:cs typeface="Lucida Sans Unicode"/>
              </a:rPr>
              <a:t>los </a:t>
            </a:r>
            <a:r>
              <a:rPr dirty="0" sz="1700" spc="-40">
                <a:solidFill>
                  <a:srgbClr val="403F41"/>
                </a:solidFill>
                <a:latin typeface="Lucida Sans Unicode"/>
                <a:cs typeface="Lucida Sans Unicode"/>
              </a:rPr>
              <a:t>costos </a:t>
            </a:r>
            <a:r>
              <a:rPr dirty="0" sz="1700" spc="-10">
                <a:solidFill>
                  <a:srgbClr val="403F41"/>
                </a:solidFill>
                <a:latin typeface="Lucida Sans Unicode"/>
                <a:cs typeface="Lucida Sans Unicode"/>
              </a:rPr>
              <a:t>de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energía, </a:t>
            </a:r>
            <a:r>
              <a:rPr dirty="0" sz="1700" spc="-35">
                <a:solidFill>
                  <a:srgbClr val="403F41"/>
                </a:solidFill>
                <a:latin typeface="Lucida Sans Unicode"/>
                <a:cs typeface="Lucida Sans Unicode"/>
              </a:rPr>
              <a:t>sino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también </a:t>
            </a:r>
            <a:r>
              <a:rPr dirty="0" sz="1700">
                <a:solidFill>
                  <a:srgbClr val="403F41"/>
                </a:solidFill>
                <a:latin typeface="Lucida Sans Unicode"/>
                <a:cs typeface="Lucida Sans Unicode"/>
              </a:rPr>
              <a:t>en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el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bienestar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y </a:t>
            </a:r>
            <a:r>
              <a:rPr dirty="0" sz="1700" spc="-20">
                <a:solidFill>
                  <a:srgbClr val="403F41"/>
                </a:solidFill>
                <a:latin typeface="Lucida Sans Unicode"/>
                <a:cs typeface="Lucida Sans Unicode"/>
              </a:rPr>
              <a:t>la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productividad </a:t>
            </a:r>
            <a:r>
              <a:rPr dirty="0" sz="1700" spc="-10">
                <a:solidFill>
                  <a:srgbClr val="403F41"/>
                </a:solidFill>
                <a:latin typeface="Lucida Sans Unicode"/>
                <a:cs typeface="Lucida Sans Unicode"/>
              </a:rPr>
              <a:t>de </a:t>
            </a:r>
            <a:r>
              <a:rPr dirty="0" sz="1700" spc="-45">
                <a:solidFill>
                  <a:srgbClr val="403F41"/>
                </a:solidFill>
                <a:latin typeface="Lucida Sans Unicode"/>
                <a:cs typeface="Lucida Sans Unicode"/>
              </a:rPr>
              <a:t>los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empleados.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El </a:t>
            </a:r>
            <a:r>
              <a:rPr dirty="0" sz="1700" spc="-1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espacio</a:t>
            </a:r>
            <a:r>
              <a:rPr dirty="0" sz="17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403F41"/>
                </a:solidFill>
                <a:latin typeface="Lucida Sans Unicode"/>
                <a:cs typeface="Lucida Sans Unicode"/>
              </a:rPr>
              <a:t>de</a:t>
            </a:r>
            <a:r>
              <a:rPr dirty="0" sz="17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403F41"/>
                </a:solidFill>
                <a:latin typeface="Lucida Sans Unicode"/>
                <a:cs typeface="Lucida Sans Unicode"/>
              </a:rPr>
              <a:t>oficina</a:t>
            </a:r>
            <a:r>
              <a:rPr dirty="0" sz="1700" spc="-9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403F41"/>
                </a:solidFill>
                <a:latin typeface="Lucida Sans Unicode"/>
                <a:cs typeface="Lucida Sans Unicode"/>
              </a:rPr>
              <a:t>sostenible</a:t>
            </a:r>
            <a:r>
              <a:rPr dirty="0" sz="17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es</a:t>
            </a:r>
            <a:r>
              <a:rPr dirty="0" sz="1700" spc="-9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más</a:t>
            </a:r>
            <a:r>
              <a:rPr dirty="0" sz="17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cómodo</a:t>
            </a:r>
            <a:r>
              <a:rPr dirty="0" sz="1700" spc="-9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403F41"/>
                </a:solidFill>
                <a:latin typeface="Lucida Sans Unicode"/>
                <a:cs typeface="Lucida Sans Unicode"/>
              </a:rPr>
              <a:t>para</a:t>
            </a:r>
            <a:r>
              <a:rPr dirty="0" sz="17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0">
                <a:solidFill>
                  <a:srgbClr val="403F41"/>
                </a:solidFill>
                <a:latin typeface="Lucida Sans Unicode"/>
                <a:cs typeface="Lucida Sans Unicode"/>
              </a:rPr>
              <a:t>trabajar,</a:t>
            </a:r>
            <a:r>
              <a:rPr dirty="0" sz="1700" spc="-9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tiene</a:t>
            </a:r>
            <a:r>
              <a:rPr dirty="0" sz="17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403F41"/>
                </a:solidFill>
                <a:latin typeface="Lucida Sans Unicode"/>
                <a:cs typeface="Lucida Sans Unicode"/>
              </a:rPr>
              <a:t>una</a:t>
            </a:r>
            <a:r>
              <a:rPr dirty="0" sz="1700" spc="-9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mejor</a:t>
            </a:r>
            <a:r>
              <a:rPr dirty="0" sz="17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0">
                <a:solidFill>
                  <a:srgbClr val="403F41"/>
                </a:solidFill>
                <a:latin typeface="Lucida Sans Unicode"/>
                <a:cs typeface="Lucida Sans Unicode"/>
              </a:rPr>
              <a:t>calidad</a:t>
            </a:r>
            <a:r>
              <a:rPr dirty="0" sz="1700" spc="-9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del</a:t>
            </a:r>
            <a:r>
              <a:rPr dirty="0" sz="17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5">
                <a:solidFill>
                  <a:srgbClr val="403F41"/>
                </a:solidFill>
                <a:latin typeface="Lucida Sans Unicode"/>
                <a:cs typeface="Lucida Sans Unicode"/>
              </a:rPr>
              <a:t>aire</a:t>
            </a:r>
            <a:r>
              <a:rPr dirty="0" sz="1700" spc="-9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y</a:t>
            </a:r>
            <a:r>
              <a:rPr dirty="0" sz="1700" spc="-9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usa </a:t>
            </a:r>
            <a:r>
              <a:rPr dirty="0" sz="1700" spc="-52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menos energía, </a:t>
            </a:r>
            <a:r>
              <a:rPr dirty="0" sz="1700">
                <a:solidFill>
                  <a:srgbClr val="403F41"/>
                </a:solidFill>
                <a:latin typeface="Lucida Sans Unicode"/>
                <a:cs typeface="Lucida Sans Unicode"/>
              </a:rPr>
              <a:t>en </a:t>
            </a:r>
            <a:r>
              <a:rPr dirty="0" sz="1700" spc="-20">
                <a:solidFill>
                  <a:srgbClr val="403F41"/>
                </a:solidFill>
                <a:latin typeface="Lucida Sans Unicode"/>
                <a:cs typeface="Lucida Sans Unicode"/>
              </a:rPr>
              <a:t>comparación </a:t>
            </a:r>
            <a:r>
              <a:rPr dirty="0" sz="1700" spc="-25">
                <a:solidFill>
                  <a:srgbClr val="403F41"/>
                </a:solidFill>
                <a:latin typeface="Lucida Sans Unicode"/>
                <a:cs typeface="Lucida Sans Unicode"/>
              </a:rPr>
              <a:t>con </a:t>
            </a:r>
            <a:r>
              <a:rPr dirty="0" sz="1700" spc="-35">
                <a:solidFill>
                  <a:srgbClr val="403F41"/>
                </a:solidFill>
                <a:latin typeface="Lucida Sans Unicode"/>
                <a:cs typeface="Lucida Sans Unicode"/>
              </a:rPr>
              <a:t>las oficinas </a:t>
            </a:r>
            <a:r>
              <a:rPr dirty="0" sz="1700" spc="-10">
                <a:solidFill>
                  <a:srgbClr val="403F41"/>
                </a:solidFill>
                <a:latin typeface="Lucida Sans Unicode"/>
                <a:cs typeface="Lucida Sans Unicode"/>
              </a:rPr>
              <a:t>que </a:t>
            </a:r>
            <a:r>
              <a:rPr dirty="0" sz="1700" spc="-15">
                <a:solidFill>
                  <a:srgbClr val="403F41"/>
                </a:solidFill>
                <a:latin typeface="Lucida Sans Unicode"/>
                <a:cs typeface="Lucida Sans Unicode"/>
              </a:rPr>
              <a:t>no </a:t>
            </a:r>
            <a:r>
              <a:rPr dirty="0" sz="1700">
                <a:solidFill>
                  <a:srgbClr val="403F41"/>
                </a:solidFill>
                <a:latin typeface="Lucida Sans Unicode"/>
                <a:cs typeface="Lucida Sans Unicode"/>
              </a:rPr>
              <a:t>han </a:t>
            </a:r>
            <a:r>
              <a:rPr dirty="0" sz="1700" spc="-35">
                <a:solidFill>
                  <a:srgbClr val="403F41"/>
                </a:solidFill>
                <a:latin typeface="Lucida Sans Unicode"/>
                <a:cs typeface="Lucida Sans Unicode"/>
              </a:rPr>
              <a:t>realizado </a:t>
            </a:r>
            <a:r>
              <a:rPr dirty="0" sz="1700" spc="-20">
                <a:solidFill>
                  <a:srgbClr val="403F41"/>
                </a:solidFill>
                <a:latin typeface="Lucida Sans Unicode"/>
                <a:cs typeface="Lucida Sans Unicode"/>
              </a:rPr>
              <a:t>mejoras </a:t>
            </a:r>
            <a:r>
              <a:rPr dirty="0" sz="1700" spc="-10">
                <a:solidFill>
                  <a:srgbClr val="403F41"/>
                </a:solidFill>
                <a:latin typeface="Lucida Sans Unicode"/>
                <a:cs typeface="Lucida Sans Unicode"/>
              </a:rPr>
              <a:t>de </a:t>
            </a:r>
            <a:r>
              <a:rPr dirty="0" sz="1700" spc="-35">
                <a:solidFill>
                  <a:srgbClr val="403F41"/>
                </a:solidFill>
                <a:latin typeface="Lucida Sans Unicode"/>
                <a:cs typeface="Lucida Sans Unicode"/>
              </a:rPr>
              <a:t>oficinas </a:t>
            </a:r>
            <a:r>
              <a:rPr dirty="0" sz="1700" spc="-30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35">
                <a:solidFill>
                  <a:srgbClr val="403F41"/>
                </a:solidFill>
                <a:latin typeface="Lucida Sans Unicode"/>
                <a:cs typeface="Lucida Sans Unicode"/>
              </a:rPr>
              <a:t>ecológicas.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dirty="0" sz="1100" spc="-15">
                <a:solidFill>
                  <a:srgbClr val="403F41"/>
                </a:solidFill>
                <a:latin typeface="Lucida Sans Unicode"/>
                <a:cs typeface="Lucida Sans Unicode"/>
              </a:rPr>
              <a:t>Adaptado</a:t>
            </a:r>
            <a:r>
              <a:rPr dirty="0" sz="1100" spc="-6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solidFill>
                  <a:srgbClr val="403F41"/>
                </a:solidFill>
                <a:latin typeface="Lucida Sans Unicode"/>
                <a:cs typeface="Lucida Sans Unicode"/>
              </a:rPr>
              <a:t>de</a:t>
            </a:r>
            <a:r>
              <a:rPr dirty="0" sz="1100" spc="-6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403F41"/>
                </a:solidFill>
                <a:latin typeface="Lucida Sans Unicode"/>
                <a:cs typeface="Lucida Sans Unicode"/>
              </a:rPr>
              <a:t>la</a:t>
            </a:r>
            <a:r>
              <a:rPr dirty="0" sz="1100" spc="-65">
                <a:solidFill>
                  <a:srgbClr val="403F41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solidFill>
                  <a:srgbClr val="403F41"/>
                </a:solidFill>
                <a:latin typeface="Lucida Sans Unicode"/>
                <a:cs typeface="Lucida Sans Unicode"/>
              </a:rPr>
              <a:t>fuente:</a:t>
            </a:r>
            <a:r>
              <a:rPr dirty="0" u="sng" sz="11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</a:rPr>
              <a:t>Espaci</a:t>
            </a:r>
            <a:r>
              <a:rPr dirty="0" u="sng" sz="1100" spc="-1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o</a:t>
            </a:r>
            <a:r>
              <a:rPr dirty="0" u="sng" sz="11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1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d</a:t>
            </a:r>
            <a:r>
              <a:rPr dirty="0" u="sng" sz="1100" spc="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e</a:t>
            </a:r>
            <a:r>
              <a:rPr dirty="0" u="sng" sz="11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100" spc="-2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oficin</a:t>
            </a:r>
            <a:r>
              <a:rPr dirty="0" u="sng" sz="1100" spc="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a</a:t>
            </a:r>
            <a:r>
              <a:rPr dirty="0" u="sng" sz="1100" spc="-65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 </a:t>
            </a:r>
            <a:r>
              <a:rPr dirty="0" u="sng" sz="1100" spc="-20">
                <a:solidFill>
                  <a:srgbClr val="86A56D"/>
                </a:solidFill>
                <a:uFill>
                  <a:solidFill>
                    <a:srgbClr val="86A56D"/>
                  </a:solidFill>
                </a:uFill>
                <a:latin typeface="Lucida Sans Unicode"/>
                <a:cs typeface="Lucida Sans Unicode"/>
                <a:hlinkClick r:id="rId3"/>
              </a:rPr>
              <a:t>sostenible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1097" y="1372971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568" y="329184"/>
            <a:ext cx="11454765" cy="841375"/>
          </a:xfrm>
          <a:prstGeom prst="rect"/>
          <a:solidFill>
            <a:srgbClr val="297139"/>
          </a:solidFill>
        </p:spPr>
        <p:txBody>
          <a:bodyPr wrap="square" lIns="0" tIns="239395" rIns="0" bIns="0" rtlCol="0" vert="horz">
            <a:spAutoFit/>
          </a:bodyPr>
          <a:lstStyle/>
          <a:p>
            <a:pPr marL="244475">
              <a:lnSpc>
                <a:spcPct val="100000"/>
              </a:lnSpc>
              <a:spcBef>
                <a:spcPts val="1885"/>
              </a:spcBef>
            </a:pPr>
            <a:r>
              <a:rPr dirty="0" sz="2600" spc="85"/>
              <a:t>Introducción</a:t>
            </a:r>
            <a:r>
              <a:rPr dirty="0" sz="2600" spc="-60"/>
              <a:t> </a:t>
            </a:r>
            <a:r>
              <a:rPr dirty="0" sz="2600" spc="120"/>
              <a:t>a</a:t>
            </a:r>
            <a:r>
              <a:rPr dirty="0" sz="2600" spc="-55"/>
              <a:t> </a:t>
            </a:r>
            <a:r>
              <a:rPr dirty="0" sz="2600" spc="10"/>
              <a:t>las</a:t>
            </a:r>
            <a:r>
              <a:rPr dirty="0" sz="2600" spc="-55"/>
              <a:t> </a:t>
            </a:r>
            <a:r>
              <a:rPr dirty="0" sz="2600" spc="35"/>
              <a:t>Oficinas</a:t>
            </a:r>
            <a:r>
              <a:rPr dirty="0" sz="2600" spc="-55"/>
              <a:t> </a:t>
            </a:r>
            <a:r>
              <a:rPr dirty="0" sz="2600" spc="15"/>
              <a:t>Sostenibles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85927" y="1511421"/>
            <a:ext cx="10828655" cy="300736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700">
                <a:latin typeface="Lucida Sans Unicode"/>
                <a:cs typeface="Lucida Sans Unicode"/>
              </a:rPr>
              <a:t>Hay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dos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factores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principales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10">
                <a:latin typeface="Lucida Sans Unicode"/>
                <a:cs typeface="Lucida Sans Unicode"/>
              </a:rPr>
              <a:t>a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considerar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en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la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20">
                <a:latin typeface="Lucida Sans Unicode"/>
                <a:cs typeface="Lucida Sans Unicode"/>
              </a:rPr>
              <a:t>creación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10">
                <a:latin typeface="Lucida Sans Unicode"/>
                <a:cs typeface="Lucida Sans Unicode"/>
              </a:rPr>
              <a:t>de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>
                <a:latin typeface="Lucida Sans Unicode"/>
                <a:cs typeface="Lucida Sans Unicode"/>
              </a:rPr>
              <a:t>una</a:t>
            </a:r>
            <a:r>
              <a:rPr dirty="0" sz="1700" spc="-95">
                <a:latin typeface="Lucida Sans Unicode"/>
                <a:cs typeface="Lucida Sans Unicode"/>
              </a:rPr>
              <a:t> </a:t>
            </a:r>
            <a:r>
              <a:rPr dirty="0" sz="1700" spc="-30">
                <a:latin typeface="Lucida Sans Unicode"/>
                <a:cs typeface="Lucida Sans Unicode"/>
              </a:rPr>
              <a:t>oficina</a:t>
            </a:r>
            <a:r>
              <a:rPr dirty="0" sz="1700" spc="-90">
                <a:latin typeface="Lucida Sans Unicode"/>
                <a:cs typeface="Lucida Sans Unicode"/>
              </a:rPr>
              <a:t> </a:t>
            </a:r>
            <a:r>
              <a:rPr dirty="0" sz="1700" spc="-35">
                <a:latin typeface="Lucida Sans Unicode"/>
                <a:cs typeface="Lucida Sans Unicode"/>
              </a:rPr>
              <a:t>sostenible.</a:t>
            </a:r>
            <a:endParaRPr sz="1700">
              <a:latin typeface="Lucida Sans Unicode"/>
              <a:cs typeface="Lucida Sans Unicode"/>
            </a:endParaRPr>
          </a:p>
          <a:p>
            <a:pPr marL="354330" indent="-342265">
              <a:lnSpc>
                <a:spcPct val="100000"/>
              </a:lnSpc>
              <a:spcBef>
                <a:spcPts val="935"/>
              </a:spcBef>
              <a:buAutoNum type="arabicParenR"/>
              <a:tabLst>
                <a:tab pos="354965" algn="l"/>
              </a:tabLst>
            </a:pPr>
            <a:r>
              <a:rPr dirty="0" sz="2300" spc="-95" b="1">
                <a:solidFill>
                  <a:srgbClr val="A1CC39"/>
                </a:solidFill>
                <a:latin typeface="Arial"/>
                <a:cs typeface="Arial"/>
              </a:rPr>
              <a:t>El</a:t>
            </a:r>
            <a:r>
              <a:rPr dirty="0" sz="2300" spc="-4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2300" spc="100" b="1">
                <a:solidFill>
                  <a:srgbClr val="A1CC39"/>
                </a:solidFill>
                <a:latin typeface="Arial"/>
                <a:cs typeface="Arial"/>
              </a:rPr>
              <a:t>entorno</a:t>
            </a:r>
            <a:r>
              <a:rPr dirty="0" sz="2300" spc="-4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2300" spc="5" b="1">
                <a:solidFill>
                  <a:srgbClr val="A1CC39"/>
                </a:solidFill>
                <a:latin typeface="Arial"/>
                <a:cs typeface="Arial"/>
              </a:rPr>
              <a:t>físico</a:t>
            </a:r>
            <a:endParaRPr sz="2300">
              <a:latin typeface="Arial"/>
              <a:cs typeface="Arial"/>
            </a:endParaRPr>
          </a:p>
          <a:p>
            <a:pPr marL="12700" marR="86995">
              <a:lnSpc>
                <a:spcPct val="165000"/>
              </a:lnSpc>
              <a:spcBef>
                <a:spcPts val="705"/>
              </a:spcBef>
            </a:pPr>
            <a:r>
              <a:rPr dirty="0" sz="1600" spc="-40">
                <a:latin typeface="Lucida Sans Unicode"/>
                <a:cs typeface="Lucida Sans Unicode"/>
              </a:rPr>
              <a:t>Ya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sea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que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la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oficina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se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encuentre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un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edificio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nuevo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10">
                <a:latin typeface="Lucida Sans Unicode"/>
                <a:cs typeface="Lucida Sans Unicode"/>
              </a:rPr>
              <a:t>e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innovador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un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edificio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antiguo,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tiene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un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impacto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en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su</a:t>
            </a:r>
            <a:r>
              <a:rPr dirty="0" sz="1600" spc="-10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camino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hacia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una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oficina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sostenible.</a:t>
            </a:r>
            <a:endParaRPr sz="1600">
              <a:latin typeface="Lucida Sans Unicode"/>
              <a:cs typeface="Lucida Sans Unicode"/>
            </a:endParaRPr>
          </a:p>
          <a:p>
            <a:pPr marL="250190" indent="-238125">
              <a:lnSpc>
                <a:spcPct val="100000"/>
              </a:lnSpc>
              <a:spcBef>
                <a:spcPts val="1850"/>
              </a:spcBef>
              <a:buAutoNum type="arabicParenR" startAt="2"/>
              <a:tabLst>
                <a:tab pos="250825" algn="l"/>
              </a:tabLst>
            </a:pPr>
            <a:r>
              <a:rPr dirty="0" sz="1600" spc="-65" b="1">
                <a:solidFill>
                  <a:srgbClr val="A1CC39"/>
                </a:solidFill>
                <a:latin typeface="Arial"/>
                <a:cs typeface="Arial"/>
              </a:rPr>
              <a:t>El</a:t>
            </a:r>
            <a:r>
              <a:rPr dirty="0" sz="1600" spc="-50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A1CC39"/>
                </a:solidFill>
                <a:latin typeface="Arial"/>
                <a:cs typeface="Arial"/>
              </a:rPr>
              <a:t>comportamiento</a:t>
            </a:r>
            <a:r>
              <a:rPr dirty="0" sz="1600" spc="-4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A1CC39"/>
                </a:solidFill>
                <a:latin typeface="Arial"/>
                <a:cs typeface="Arial"/>
              </a:rPr>
              <a:t>en</a:t>
            </a:r>
            <a:r>
              <a:rPr dirty="0" sz="1600" spc="-4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600" spc="60" b="1">
                <a:solidFill>
                  <a:srgbClr val="A1CC39"/>
                </a:solidFill>
                <a:latin typeface="Arial"/>
                <a:cs typeface="Arial"/>
              </a:rPr>
              <a:t>la</a:t>
            </a:r>
            <a:r>
              <a:rPr dirty="0" sz="1600" spc="-45" b="1">
                <a:solidFill>
                  <a:srgbClr val="A1CC39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A1CC39"/>
                </a:solidFill>
                <a:latin typeface="Arial"/>
                <a:cs typeface="Arial"/>
              </a:rPr>
              <a:t>oficina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21100"/>
              </a:lnSpc>
              <a:spcBef>
                <a:spcPts val="1000"/>
              </a:spcBef>
            </a:pPr>
            <a:r>
              <a:rPr dirty="0" sz="1800" spc="-25">
                <a:latin typeface="Lucida Sans Unicode"/>
                <a:cs typeface="Lucida Sans Unicode"/>
              </a:rPr>
              <a:t>Comportamientos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con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respecto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al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consumo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10">
                <a:latin typeface="Lucida Sans Unicode"/>
                <a:cs typeface="Lucida Sans Unicode"/>
              </a:rPr>
              <a:t>de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recursos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>
                <a:latin typeface="Lucida Sans Unicode"/>
                <a:cs typeface="Lucida Sans Unicode"/>
              </a:rPr>
              <a:t>en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25">
                <a:latin typeface="Lucida Sans Unicode"/>
                <a:cs typeface="Lucida Sans Unicode"/>
              </a:rPr>
              <a:t>la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oficina,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15">
                <a:latin typeface="Lucida Sans Unicode"/>
                <a:cs typeface="Lucida Sans Unicode"/>
              </a:rPr>
              <a:t>por</a:t>
            </a:r>
            <a:r>
              <a:rPr dirty="0" sz="1800" spc="-95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ejemplo,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20">
                <a:latin typeface="Lucida Sans Unicode"/>
                <a:cs typeface="Lucida Sans Unicode"/>
              </a:rPr>
              <a:t>reducir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gastos</a:t>
            </a:r>
            <a:r>
              <a:rPr dirty="0" sz="1800" spc="-9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(es </a:t>
            </a:r>
            <a:r>
              <a:rPr dirty="0" sz="1800" spc="-555">
                <a:latin typeface="Lucida Sans Unicode"/>
                <a:cs typeface="Lucida Sans Unicode"/>
              </a:rPr>
              <a:t> </a:t>
            </a:r>
            <a:r>
              <a:rPr dirty="0" sz="1800" spc="-35">
                <a:latin typeface="Lucida Sans Unicode"/>
                <a:cs typeface="Lucida Sans Unicode"/>
              </a:rPr>
              <a:t>decir,</a:t>
            </a:r>
            <a:r>
              <a:rPr dirty="0" sz="1800" spc="-105">
                <a:latin typeface="Lucida Sans Unicode"/>
                <a:cs typeface="Lucida Sans Unicode"/>
              </a:rPr>
              <a:t> </a:t>
            </a:r>
            <a:r>
              <a:rPr dirty="0" sz="1800" spc="-40">
                <a:latin typeface="Lucida Sans Unicode"/>
                <a:cs typeface="Lucida Sans Unicode"/>
              </a:rPr>
              <a:t>costos</a:t>
            </a:r>
            <a:r>
              <a:rPr dirty="0" sz="1800" spc="-100">
                <a:latin typeface="Lucida Sans Unicode"/>
                <a:cs typeface="Lucida Sans Unicode"/>
              </a:rPr>
              <a:t> </a:t>
            </a:r>
            <a:r>
              <a:rPr dirty="0" sz="1800" spc="-30">
                <a:latin typeface="Lucida Sans Unicode"/>
                <a:cs typeface="Lucida Sans Unicode"/>
              </a:rPr>
              <a:t>operativos).</a:t>
            </a:r>
            <a:r>
              <a:rPr dirty="0" sz="1800" spc="-30">
                <a:solidFill>
                  <a:srgbClr val="313334"/>
                </a:solidFill>
                <a:latin typeface="Lucida Sans Unicode"/>
                <a:cs typeface="Lucida Sans Unicode"/>
              </a:rPr>
              <a:t>Cada</a:t>
            </a:r>
            <a:r>
              <a:rPr dirty="0" sz="1800" spc="-105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13334"/>
                </a:solidFill>
                <a:latin typeface="Lucida Sans Unicode"/>
                <a:cs typeface="Lucida Sans Unicode"/>
              </a:rPr>
              <a:t>contribución</a:t>
            </a:r>
            <a:r>
              <a:rPr dirty="0" sz="1800" spc="-10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313334"/>
                </a:solidFill>
                <a:latin typeface="Lucida Sans Unicode"/>
                <a:cs typeface="Lucida Sans Unicode"/>
              </a:rPr>
              <a:t>ambientalmente</a:t>
            </a:r>
            <a:r>
              <a:rPr dirty="0" sz="1800" spc="-105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30">
                <a:solidFill>
                  <a:srgbClr val="313334"/>
                </a:solidFill>
                <a:latin typeface="Lucida Sans Unicode"/>
                <a:cs typeface="Lucida Sans Unicode"/>
              </a:rPr>
              <a:t>consciente</a:t>
            </a:r>
            <a:r>
              <a:rPr dirty="0" sz="1800" spc="-100">
                <a:solidFill>
                  <a:srgbClr val="313334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313334"/>
                </a:solidFill>
                <a:latin typeface="Lucida Sans Unicode"/>
                <a:cs typeface="Lucida Sans Unicode"/>
              </a:rPr>
              <a:t>cuenta.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1680" y="6407607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3302" y="3363807"/>
            <a:ext cx="4441190" cy="1021080"/>
          </a:xfrm>
          <a:prstGeom prst="rect"/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400" spc="-35" b="0">
                <a:solidFill>
                  <a:srgbClr val="84B940"/>
                </a:solidFill>
                <a:latin typeface="Lucida Sans Unicode"/>
                <a:cs typeface="Lucida Sans Unicode"/>
              </a:rPr>
              <a:t>Sección</a:t>
            </a:r>
            <a:r>
              <a:rPr dirty="0" sz="2400" spc="-140" b="0">
                <a:solidFill>
                  <a:srgbClr val="84B940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45" b="0">
                <a:solidFill>
                  <a:srgbClr val="84B940"/>
                </a:solidFill>
                <a:latin typeface="Lucida Sans Unicode"/>
                <a:cs typeface="Lucida Sans Unicode"/>
              </a:rPr>
              <a:t>2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3700" spc="-50" b="0">
                <a:solidFill>
                  <a:srgbClr val="287239"/>
                </a:solidFill>
                <a:latin typeface="Lucida Sans Unicode"/>
                <a:cs typeface="Lucida Sans Unicode"/>
              </a:rPr>
              <a:t>¿Cómo</a:t>
            </a:r>
            <a:r>
              <a:rPr dirty="0" sz="3700" spc="-240" b="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700" spc="-15" b="0">
                <a:solidFill>
                  <a:srgbClr val="287239"/>
                </a:solidFill>
                <a:latin typeface="Lucida Sans Unicode"/>
                <a:cs typeface="Lucida Sans Unicode"/>
              </a:rPr>
              <a:t>te</a:t>
            </a:r>
            <a:r>
              <a:rPr dirty="0" sz="3700" spc="-240" b="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700" spc="-55" b="0">
                <a:solidFill>
                  <a:srgbClr val="287239"/>
                </a:solidFill>
                <a:latin typeface="Lucida Sans Unicode"/>
                <a:cs typeface="Lucida Sans Unicode"/>
              </a:rPr>
              <a:t>beneficias</a:t>
            </a:r>
            <a:endParaRPr sz="3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3302" y="4454270"/>
            <a:ext cx="2818130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-50">
                <a:solidFill>
                  <a:srgbClr val="287239"/>
                </a:solidFill>
                <a:latin typeface="Lucida Sans Unicode"/>
                <a:cs typeface="Lucida Sans Unicode"/>
              </a:rPr>
              <a:t>como</a:t>
            </a:r>
            <a:r>
              <a:rPr dirty="0" sz="3700" spc="-210">
                <a:solidFill>
                  <a:srgbClr val="287239"/>
                </a:solidFill>
                <a:latin typeface="Lucida Sans Unicode"/>
                <a:cs typeface="Lucida Sans Unicode"/>
              </a:rPr>
              <a:t> </a:t>
            </a:r>
            <a:r>
              <a:rPr dirty="0" sz="3700" spc="-5">
                <a:solidFill>
                  <a:srgbClr val="287239"/>
                </a:solidFill>
                <a:latin typeface="Lucida Sans Unicode"/>
                <a:cs typeface="Lucida Sans Unicode"/>
              </a:rPr>
              <a:t>pyme?</a:t>
            </a:r>
            <a:endParaRPr sz="3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626" y="3520008"/>
            <a:ext cx="181610" cy="2761615"/>
          </a:xfrm>
          <a:prstGeom prst="rect">
            <a:avLst/>
          </a:prstGeom>
        </p:spPr>
        <p:txBody>
          <a:bodyPr wrap="square" lIns="0" tIns="203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FFFFFF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5160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60" h="2216150">
                <a:moveTo>
                  <a:pt x="1520952" y="758063"/>
                </a:moveTo>
                <a:lnTo>
                  <a:pt x="1519440" y="710006"/>
                </a:lnTo>
                <a:lnTo>
                  <a:pt x="1515008" y="662749"/>
                </a:lnTo>
                <a:lnTo>
                  <a:pt x="1507680" y="616216"/>
                </a:lnTo>
                <a:lnTo>
                  <a:pt x="1497672" y="571017"/>
                </a:lnTo>
                <a:lnTo>
                  <a:pt x="1484960" y="526719"/>
                </a:lnTo>
                <a:lnTo>
                  <a:pt x="1469656" y="483590"/>
                </a:lnTo>
                <a:lnTo>
                  <a:pt x="1451864" y="441718"/>
                </a:lnTo>
                <a:lnTo>
                  <a:pt x="1431671" y="401167"/>
                </a:lnTo>
                <a:lnTo>
                  <a:pt x="1410779" y="364871"/>
                </a:lnTo>
                <a:lnTo>
                  <a:pt x="1384427" y="324446"/>
                </a:lnTo>
                <a:lnTo>
                  <a:pt x="1357553" y="288442"/>
                </a:lnTo>
                <a:lnTo>
                  <a:pt x="1328635" y="254127"/>
                </a:lnTo>
                <a:lnTo>
                  <a:pt x="1297762" y="221589"/>
                </a:lnTo>
                <a:lnTo>
                  <a:pt x="1265008" y="190919"/>
                </a:lnTo>
                <a:lnTo>
                  <a:pt x="1230490" y="162191"/>
                </a:lnTo>
                <a:lnTo>
                  <a:pt x="1194282" y="135496"/>
                </a:lnTo>
                <a:lnTo>
                  <a:pt x="1156462" y="110934"/>
                </a:lnTo>
                <a:lnTo>
                  <a:pt x="1117142" y="88595"/>
                </a:lnTo>
                <a:lnTo>
                  <a:pt x="1076388" y="68541"/>
                </a:lnTo>
                <a:lnTo>
                  <a:pt x="1034313" y="50888"/>
                </a:lnTo>
                <a:lnTo>
                  <a:pt x="990981" y="35699"/>
                </a:lnTo>
                <a:lnTo>
                  <a:pt x="946505" y="23088"/>
                </a:lnTo>
                <a:lnTo>
                  <a:pt x="900963" y="13119"/>
                </a:lnTo>
                <a:lnTo>
                  <a:pt x="854430" y="5892"/>
                </a:lnTo>
                <a:lnTo>
                  <a:pt x="807021" y="1498"/>
                </a:lnTo>
                <a:lnTo>
                  <a:pt x="758825" y="0"/>
                </a:lnTo>
                <a:lnTo>
                  <a:pt x="710806" y="1498"/>
                </a:lnTo>
                <a:lnTo>
                  <a:pt x="663575" y="5892"/>
                </a:lnTo>
                <a:lnTo>
                  <a:pt x="617245" y="13119"/>
                </a:lnTo>
                <a:lnTo>
                  <a:pt x="571893" y="23088"/>
                </a:lnTo>
                <a:lnTo>
                  <a:pt x="527596" y="35699"/>
                </a:lnTo>
                <a:lnTo>
                  <a:pt x="484454" y="50888"/>
                </a:lnTo>
                <a:lnTo>
                  <a:pt x="442544" y="68541"/>
                </a:lnTo>
                <a:lnTo>
                  <a:pt x="401967" y="88595"/>
                </a:lnTo>
                <a:lnTo>
                  <a:pt x="362813" y="110934"/>
                </a:lnTo>
                <a:lnTo>
                  <a:pt x="325170" y="135496"/>
                </a:lnTo>
                <a:lnTo>
                  <a:pt x="289115" y="162191"/>
                </a:lnTo>
                <a:lnTo>
                  <a:pt x="254749" y="190919"/>
                </a:lnTo>
                <a:lnTo>
                  <a:pt x="222148" y="221589"/>
                </a:lnTo>
                <a:lnTo>
                  <a:pt x="191414" y="254127"/>
                </a:lnTo>
                <a:lnTo>
                  <a:pt x="162623" y="288442"/>
                </a:lnTo>
                <a:lnTo>
                  <a:pt x="135877" y="324446"/>
                </a:lnTo>
                <a:lnTo>
                  <a:pt x="111252" y="362051"/>
                </a:lnTo>
                <a:lnTo>
                  <a:pt x="88849" y="401167"/>
                </a:lnTo>
                <a:lnTo>
                  <a:pt x="68745" y="441718"/>
                </a:lnTo>
                <a:lnTo>
                  <a:pt x="51041" y="483590"/>
                </a:lnTo>
                <a:lnTo>
                  <a:pt x="35814" y="526719"/>
                </a:lnTo>
                <a:lnTo>
                  <a:pt x="23152" y="571017"/>
                </a:lnTo>
                <a:lnTo>
                  <a:pt x="13157" y="616394"/>
                </a:lnTo>
                <a:lnTo>
                  <a:pt x="5905" y="662749"/>
                </a:lnTo>
                <a:lnTo>
                  <a:pt x="1485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40" y="987755"/>
                </a:lnTo>
                <a:lnTo>
                  <a:pt x="50088" y="1030643"/>
                </a:lnTo>
                <a:lnTo>
                  <a:pt x="67475" y="1072311"/>
                </a:lnTo>
                <a:lnTo>
                  <a:pt x="87210" y="1112672"/>
                </a:lnTo>
                <a:lnTo>
                  <a:pt x="109220" y="1151661"/>
                </a:lnTo>
                <a:lnTo>
                  <a:pt x="133413" y="1189177"/>
                </a:lnTo>
                <a:lnTo>
                  <a:pt x="159689" y="1225143"/>
                </a:lnTo>
                <a:lnTo>
                  <a:pt x="187985" y="1259471"/>
                </a:lnTo>
                <a:lnTo>
                  <a:pt x="218211" y="1292072"/>
                </a:lnTo>
                <a:lnTo>
                  <a:pt x="250266" y="1322870"/>
                </a:lnTo>
                <a:lnTo>
                  <a:pt x="284086" y="1351788"/>
                </a:lnTo>
                <a:lnTo>
                  <a:pt x="319557" y="1378724"/>
                </a:lnTo>
                <a:lnTo>
                  <a:pt x="356616" y="1403604"/>
                </a:lnTo>
                <a:lnTo>
                  <a:pt x="395173" y="1426349"/>
                </a:lnTo>
                <a:lnTo>
                  <a:pt x="435140" y="1446872"/>
                </a:lnTo>
                <a:lnTo>
                  <a:pt x="476427" y="1465072"/>
                </a:lnTo>
                <a:lnTo>
                  <a:pt x="518947" y="1480883"/>
                </a:lnTo>
                <a:lnTo>
                  <a:pt x="562622" y="1494218"/>
                </a:lnTo>
                <a:lnTo>
                  <a:pt x="607364" y="1504988"/>
                </a:lnTo>
                <a:lnTo>
                  <a:pt x="653097" y="1513116"/>
                </a:lnTo>
                <a:lnTo>
                  <a:pt x="699706" y="1518500"/>
                </a:lnTo>
                <a:lnTo>
                  <a:pt x="747141" y="1521079"/>
                </a:lnTo>
                <a:lnTo>
                  <a:pt x="747141" y="2125980"/>
                </a:lnTo>
                <a:lnTo>
                  <a:pt x="734225" y="2132507"/>
                </a:lnTo>
                <a:lnTo>
                  <a:pt x="723646" y="2142185"/>
                </a:lnTo>
                <a:lnTo>
                  <a:pt x="716483" y="2154986"/>
                </a:lnTo>
                <a:lnTo>
                  <a:pt x="713867" y="2170938"/>
                </a:lnTo>
                <a:lnTo>
                  <a:pt x="717600" y="2187079"/>
                </a:lnTo>
                <a:lnTo>
                  <a:pt x="727583" y="2201519"/>
                </a:lnTo>
                <a:lnTo>
                  <a:pt x="741934" y="2211908"/>
                </a:lnTo>
                <a:lnTo>
                  <a:pt x="758825" y="2215896"/>
                </a:lnTo>
                <a:lnTo>
                  <a:pt x="778306" y="2211908"/>
                </a:lnTo>
                <a:lnTo>
                  <a:pt x="793572" y="2201519"/>
                </a:lnTo>
                <a:lnTo>
                  <a:pt x="803516" y="2187079"/>
                </a:lnTo>
                <a:lnTo>
                  <a:pt x="807085" y="2170938"/>
                </a:lnTo>
                <a:lnTo>
                  <a:pt x="804710" y="2154986"/>
                </a:lnTo>
                <a:lnTo>
                  <a:pt x="798131" y="2142185"/>
                </a:lnTo>
                <a:lnTo>
                  <a:pt x="788111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629F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49240" y="1773935"/>
            <a:ext cx="1518285" cy="2216150"/>
          </a:xfrm>
          <a:custGeom>
            <a:avLst/>
            <a:gdLst/>
            <a:ahLst/>
            <a:cxnLst/>
            <a:rect l="l" t="t" r="r" b="b"/>
            <a:pathLst>
              <a:path w="1518284" h="2216150">
                <a:moveTo>
                  <a:pt x="1517904" y="758063"/>
                </a:moveTo>
                <a:lnTo>
                  <a:pt x="1516405" y="710006"/>
                </a:lnTo>
                <a:lnTo>
                  <a:pt x="1511960" y="662749"/>
                </a:lnTo>
                <a:lnTo>
                  <a:pt x="1504645" y="616216"/>
                </a:lnTo>
                <a:lnTo>
                  <a:pt x="1494650" y="571017"/>
                </a:lnTo>
                <a:lnTo>
                  <a:pt x="1481937" y="526719"/>
                </a:lnTo>
                <a:lnTo>
                  <a:pt x="1466646" y="483590"/>
                </a:lnTo>
                <a:lnTo>
                  <a:pt x="1448866" y="441718"/>
                </a:lnTo>
                <a:lnTo>
                  <a:pt x="1428686" y="401167"/>
                </a:lnTo>
                <a:lnTo>
                  <a:pt x="1407820" y="364871"/>
                </a:lnTo>
                <a:lnTo>
                  <a:pt x="1381480" y="324446"/>
                </a:lnTo>
                <a:lnTo>
                  <a:pt x="1354632" y="288442"/>
                </a:lnTo>
                <a:lnTo>
                  <a:pt x="1325740" y="254127"/>
                </a:lnTo>
                <a:lnTo>
                  <a:pt x="1294879" y="221589"/>
                </a:lnTo>
                <a:lnTo>
                  <a:pt x="1262164" y="190919"/>
                </a:lnTo>
                <a:lnTo>
                  <a:pt x="1227670" y="162191"/>
                </a:lnTo>
                <a:lnTo>
                  <a:pt x="1191488" y="135496"/>
                </a:lnTo>
                <a:lnTo>
                  <a:pt x="1153706" y="110934"/>
                </a:lnTo>
                <a:lnTo>
                  <a:pt x="1114412" y="88595"/>
                </a:lnTo>
                <a:lnTo>
                  <a:pt x="1073696" y="68541"/>
                </a:lnTo>
                <a:lnTo>
                  <a:pt x="1031659" y="50888"/>
                </a:lnTo>
                <a:lnTo>
                  <a:pt x="988364" y="35699"/>
                </a:lnTo>
                <a:lnTo>
                  <a:pt x="943927" y="23088"/>
                </a:lnTo>
                <a:lnTo>
                  <a:pt x="898423" y="13119"/>
                </a:lnTo>
                <a:lnTo>
                  <a:pt x="851941" y="5892"/>
                </a:lnTo>
                <a:lnTo>
                  <a:pt x="804570" y="1498"/>
                </a:lnTo>
                <a:lnTo>
                  <a:pt x="756412" y="0"/>
                </a:lnTo>
                <a:lnTo>
                  <a:pt x="708444" y="1498"/>
                </a:lnTo>
                <a:lnTo>
                  <a:pt x="661289" y="5892"/>
                </a:lnTo>
                <a:lnTo>
                  <a:pt x="615022" y="13119"/>
                </a:lnTo>
                <a:lnTo>
                  <a:pt x="569760" y="23088"/>
                </a:lnTo>
                <a:lnTo>
                  <a:pt x="525551" y="35699"/>
                </a:lnTo>
                <a:lnTo>
                  <a:pt x="482523" y="50888"/>
                </a:lnTo>
                <a:lnTo>
                  <a:pt x="440728" y="68541"/>
                </a:lnTo>
                <a:lnTo>
                  <a:pt x="400278" y="88595"/>
                </a:lnTo>
                <a:lnTo>
                  <a:pt x="361238" y="110934"/>
                </a:lnTo>
                <a:lnTo>
                  <a:pt x="323723" y="135496"/>
                </a:lnTo>
                <a:lnTo>
                  <a:pt x="287794" y="162191"/>
                </a:lnTo>
                <a:lnTo>
                  <a:pt x="253555" y="190919"/>
                </a:lnTo>
                <a:lnTo>
                  <a:pt x="221081" y="221589"/>
                </a:lnTo>
                <a:lnTo>
                  <a:pt x="190474" y="254127"/>
                </a:lnTo>
                <a:lnTo>
                  <a:pt x="161810" y="288442"/>
                </a:lnTo>
                <a:lnTo>
                  <a:pt x="135178" y="324446"/>
                </a:lnTo>
                <a:lnTo>
                  <a:pt x="110680" y="362051"/>
                </a:lnTo>
                <a:lnTo>
                  <a:pt x="88379" y="401167"/>
                </a:lnTo>
                <a:lnTo>
                  <a:pt x="68376" y="441718"/>
                </a:lnTo>
                <a:lnTo>
                  <a:pt x="50761" y="483590"/>
                </a:lnTo>
                <a:lnTo>
                  <a:pt x="35610" y="526719"/>
                </a:lnTo>
                <a:lnTo>
                  <a:pt x="23025" y="571017"/>
                </a:lnTo>
                <a:lnTo>
                  <a:pt x="13081" y="616394"/>
                </a:lnTo>
                <a:lnTo>
                  <a:pt x="5867" y="662749"/>
                </a:lnTo>
                <a:lnTo>
                  <a:pt x="1473" y="710006"/>
                </a:lnTo>
                <a:lnTo>
                  <a:pt x="0" y="758063"/>
                </a:lnTo>
                <a:lnTo>
                  <a:pt x="1447" y="805764"/>
                </a:lnTo>
                <a:lnTo>
                  <a:pt x="5753" y="852665"/>
                </a:lnTo>
                <a:lnTo>
                  <a:pt x="12827" y="898690"/>
                </a:lnTo>
                <a:lnTo>
                  <a:pt x="22567" y="943749"/>
                </a:lnTo>
                <a:lnTo>
                  <a:pt x="34912" y="987755"/>
                </a:lnTo>
                <a:lnTo>
                  <a:pt x="49758" y="1030643"/>
                </a:lnTo>
                <a:lnTo>
                  <a:pt x="67043" y="1072311"/>
                </a:lnTo>
                <a:lnTo>
                  <a:pt x="86652" y="1112672"/>
                </a:lnTo>
                <a:lnTo>
                  <a:pt x="108508" y="1151661"/>
                </a:lnTo>
                <a:lnTo>
                  <a:pt x="132537" y="1189177"/>
                </a:lnTo>
                <a:lnTo>
                  <a:pt x="158635" y="1225143"/>
                </a:lnTo>
                <a:lnTo>
                  <a:pt x="186740" y="1259471"/>
                </a:lnTo>
                <a:lnTo>
                  <a:pt x="216750" y="1292072"/>
                </a:lnTo>
                <a:lnTo>
                  <a:pt x="248577" y="1322870"/>
                </a:lnTo>
                <a:lnTo>
                  <a:pt x="282155" y="1351788"/>
                </a:lnTo>
                <a:lnTo>
                  <a:pt x="317373" y="1378724"/>
                </a:lnTo>
                <a:lnTo>
                  <a:pt x="354152" y="1403604"/>
                </a:lnTo>
                <a:lnTo>
                  <a:pt x="392417" y="1426349"/>
                </a:lnTo>
                <a:lnTo>
                  <a:pt x="432079" y="1446872"/>
                </a:lnTo>
                <a:lnTo>
                  <a:pt x="473049" y="1465072"/>
                </a:lnTo>
                <a:lnTo>
                  <a:pt x="515239" y="1480883"/>
                </a:lnTo>
                <a:lnTo>
                  <a:pt x="558571" y="1494218"/>
                </a:lnTo>
                <a:lnTo>
                  <a:pt x="602945" y="1504988"/>
                </a:lnTo>
                <a:lnTo>
                  <a:pt x="648296" y="1513116"/>
                </a:lnTo>
                <a:lnTo>
                  <a:pt x="694524" y="1518500"/>
                </a:lnTo>
                <a:lnTo>
                  <a:pt x="741553" y="1521079"/>
                </a:lnTo>
                <a:lnTo>
                  <a:pt x="741553" y="2125980"/>
                </a:lnTo>
                <a:lnTo>
                  <a:pt x="729411" y="2132507"/>
                </a:lnTo>
                <a:lnTo>
                  <a:pt x="720534" y="2142185"/>
                </a:lnTo>
                <a:lnTo>
                  <a:pt x="715073" y="2154986"/>
                </a:lnTo>
                <a:lnTo>
                  <a:pt x="713232" y="2170938"/>
                </a:lnTo>
                <a:lnTo>
                  <a:pt x="716699" y="2187079"/>
                </a:lnTo>
                <a:lnTo>
                  <a:pt x="726097" y="2201519"/>
                </a:lnTo>
                <a:lnTo>
                  <a:pt x="739851" y="2211908"/>
                </a:lnTo>
                <a:lnTo>
                  <a:pt x="756412" y="2215896"/>
                </a:lnTo>
                <a:lnTo>
                  <a:pt x="775195" y="2211908"/>
                </a:lnTo>
                <a:lnTo>
                  <a:pt x="790536" y="2201519"/>
                </a:lnTo>
                <a:lnTo>
                  <a:pt x="800874" y="2187079"/>
                </a:lnTo>
                <a:lnTo>
                  <a:pt x="804672" y="2170938"/>
                </a:lnTo>
                <a:lnTo>
                  <a:pt x="802297" y="2154986"/>
                </a:lnTo>
                <a:lnTo>
                  <a:pt x="795705" y="2142185"/>
                </a:lnTo>
                <a:lnTo>
                  <a:pt x="785698" y="2132507"/>
                </a:lnTo>
                <a:lnTo>
                  <a:pt x="773049" y="2125980"/>
                </a:lnTo>
                <a:lnTo>
                  <a:pt x="773049" y="1521079"/>
                </a:lnTo>
                <a:lnTo>
                  <a:pt x="820254" y="1518500"/>
                </a:lnTo>
                <a:lnTo>
                  <a:pt x="866673" y="1513116"/>
                </a:lnTo>
                <a:lnTo>
                  <a:pt x="912202" y="1504988"/>
                </a:lnTo>
                <a:lnTo>
                  <a:pt x="956779" y="1494218"/>
                </a:lnTo>
                <a:lnTo>
                  <a:pt x="1000290" y="1480883"/>
                </a:lnTo>
                <a:lnTo>
                  <a:pt x="1042657" y="1465072"/>
                </a:lnTo>
                <a:lnTo>
                  <a:pt x="1083805" y="1446872"/>
                </a:lnTo>
                <a:lnTo>
                  <a:pt x="1123645" y="1426349"/>
                </a:lnTo>
                <a:lnTo>
                  <a:pt x="1162075" y="1403604"/>
                </a:lnTo>
                <a:lnTo>
                  <a:pt x="1199032" y="1378724"/>
                </a:lnTo>
                <a:lnTo>
                  <a:pt x="1234414" y="1351788"/>
                </a:lnTo>
                <a:lnTo>
                  <a:pt x="1268133" y="1322870"/>
                </a:lnTo>
                <a:lnTo>
                  <a:pt x="1300111" y="1292072"/>
                </a:lnTo>
                <a:lnTo>
                  <a:pt x="1330261" y="1259471"/>
                </a:lnTo>
                <a:lnTo>
                  <a:pt x="1358493" y="1225143"/>
                </a:lnTo>
                <a:lnTo>
                  <a:pt x="1384719" y="1189177"/>
                </a:lnTo>
                <a:lnTo>
                  <a:pt x="1408049" y="1152906"/>
                </a:lnTo>
                <a:lnTo>
                  <a:pt x="1408861" y="1151661"/>
                </a:lnTo>
                <a:lnTo>
                  <a:pt x="1430820" y="1112672"/>
                </a:lnTo>
                <a:lnTo>
                  <a:pt x="1450530" y="1072311"/>
                </a:lnTo>
                <a:lnTo>
                  <a:pt x="1467878" y="1030643"/>
                </a:lnTo>
                <a:lnTo>
                  <a:pt x="1482801" y="987755"/>
                </a:lnTo>
                <a:lnTo>
                  <a:pt x="1495209" y="943749"/>
                </a:lnTo>
                <a:lnTo>
                  <a:pt x="1505000" y="898690"/>
                </a:lnTo>
                <a:lnTo>
                  <a:pt x="1512112" y="852665"/>
                </a:lnTo>
                <a:lnTo>
                  <a:pt x="1516430" y="805764"/>
                </a:lnTo>
                <a:lnTo>
                  <a:pt x="1517904" y="758063"/>
                </a:lnTo>
                <a:close/>
              </a:path>
            </a:pathLst>
          </a:custGeom>
          <a:solidFill>
            <a:srgbClr val="4688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1080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60" h="2216150">
                <a:moveTo>
                  <a:pt x="1520952" y="758063"/>
                </a:moveTo>
                <a:lnTo>
                  <a:pt x="1519453" y="710006"/>
                </a:lnTo>
                <a:lnTo>
                  <a:pt x="1515033" y="662749"/>
                </a:lnTo>
                <a:lnTo>
                  <a:pt x="1507744" y="616216"/>
                </a:lnTo>
                <a:lnTo>
                  <a:pt x="1497787" y="571017"/>
                </a:lnTo>
                <a:lnTo>
                  <a:pt x="1485125" y="526719"/>
                </a:lnTo>
                <a:lnTo>
                  <a:pt x="1469898" y="483590"/>
                </a:lnTo>
                <a:lnTo>
                  <a:pt x="1452194" y="441718"/>
                </a:lnTo>
                <a:lnTo>
                  <a:pt x="1432090" y="401167"/>
                </a:lnTo>
                <a:lnTo>
                  <a:pt x="1411300" y="364871"/>
                </a:lnTo>
                <a:lnTo>
                  <a:pt x="1409687" y="362051"/>
                </a:lnTo>
                <a:lnTo>
                  <a:pt x="1385062" y="324446"/>
                </a:lnTo>
                <a:lnTo>
                  <a:pt x="1358315" y="288442"/>
                </a:lnTo>
                <a:lnTo>
                  <a:pt x="1329524" y="254127"/>
                </a:lnTo>
                <a:lnTo>
                  <a:pt x="1298790" y="221589"/>
                </a:lnTo>
                <a:lnTo>
                  <a:pt x="1266190" y="190919"/>
                </a:lnTo>
                <a:lnTo>
                  <a:pt x="1231823" y="162191"/>
                </a:lnTo>
                <a:lnTo>
                  <a:pt x="1195768" y="135496"/>
                </a:lnTo>
                <a:lnTo>
                  <a:pt x="1158125" y="110934"/>
                </a:lnTo>
                <a:lnTo>
                  <a:pt x="1118971" y="88595"/>
                </a:lnTo>
                <a:lnTo>
                  <a:pt x="1078395" y="68541"/>
                </a:lnTo>
                <a:lnTo>
                  <a:pt x="1036485" y="50888"/>
                </a:lnTo>
                <a:lnTo>
                  <a:pt x="993343" y="35699"/>
                </a:lnTo>
                <a:lnTo>
                  <a:pt x="949045" y="23088"/>
                </a:lnTo>
                <a:lnTo>
                  <a:pt x="903693" y="13119"/>
                </a:lnTo>
                <a:lnTo>
                  <a:pt x="857364" y="5892"/>
                </a:lnTo>
                <a:lnTo>
                  <a:pt x="810133" y="1498"/>
                </a:lnTo>
                <a:lnTo>
                  <a:pt x="762127" y="0"/>
                </a:lnTo>
                <a:lnTo>
                  <a:pt x="714082" y="1498"/>
                </a:lnTo>
                <a:lnTo>
                  <a:pt x="666826" y="5892"/>
                </a:lnTo>
                <a:lnTo>
                  <a:pt x="620433" y="13119"/>
                </a:lnTo>
                <a:lnTo>
                  <a:pt x="574979" y="23088"/>
                </a:lnTo>
                <a:lnTo>
                  <a:pt x="530580" y="35699"/>
                </a:lnTo>
                <a:lnTo>
                  <a:pt x="487299" y="50888"/>
                </a:lnTo>
                <a:lnTo>
                  <a:pt x="445262" y="68541"/>
                </a:lnTo>
                <a:lnTo>
                  <a:pt x="404533" y="88595"/>
                </a:lnTo>
                <a:lnTo>
                  <a:pt x="365201" y="110934"/>
                </a:lnTo>
                <a:lnTo>
                  <a:pt x="327380" y="135496"/>
                </a:lnTo>
                <a:lnTo>
                  <a:pt x="291147" y="162191"/>
                </a:lnTo>
                <a:lnTo>
                  <a:pt x="256590" y="190919"/>
                </a:lnTo>
                <a:lnTo>
                  <a:pt x="223799" y="221589"/>
                </a:lnTo>
                <a:lnTo>
                  <a:pt x="192874" y="254127"/>
                </a:lnTo>
                <a:lnTo>
                  <a:pt x="163893" y="288442"/>
                </a:lnTo>
                <a:lnTo>
                  <a:pt x="136969" y="324446"/>
                </a:lnTo>
                <a:lnTo>
                  <a:pt x="112166" y="362051"/>
                </a:lnTo>
                <a:lnTo>
                  <a:pt x="89598" y="401167"/>
                </a:lnTo>
                <a:lnTo>
                  <a:pt x="69342" y="441718"/>
                </a:lnTo>
                <a:lnTo>
                  <a:pt x="51485" y="483590"/>
                </a:lnTo>
                <a:lnTo>
                  <a:pt x="36131" y="526719"/>
                </a:lnTo>
                <a:lnTo>
                  <a:pt x="23368" y="571017"/>
                </a:lnTo>
                <a:lnTo>
                  <a:pt x="13271" y="616394"/>
                </a:lnTo>
                <a:lnTo>
                  <a:pt x="5956" y="662749"/>
                </a:lnTo>
                <a:lnTo>
                  <a:pt x="1498" y="710006"/>
                </a:lnTo>
                <a:lnTo>
                  <a:pt x="0" y="758063"/>
                </a:lnTo>
                <a:lnTo>
                  <a:pt x="1460" y="805764"/>
                </a:lnTo>
                <a:lnTo>
                  <a:pt x="5791" y="852665"/>
                </a:lnTo>
                <a:lnTo>
                  <a:pt x="12903" y="898690"/>
                </a:lnTo>
                <a:lnTo>
                  <a:pt x="22707" y="943749"/>
                </a:lnTo>
                <a:lnTo>
                  <a:pt x="35128" y="987755"/>
                </a:lnTo>
                <a:lnTo>
                  <a:pt x="50063" y="1030643"/>
                </a:lnTo>
                <a:lnTo>
                  <a:pt x="67437" y="1072311"/>
                </a:lnTo>
                <a:lnTo>
                  <a:pt x="87160" y="1112672"/>
                </a:lnTo>
                <a:lnTo>
                  <a:pt x="109156" y="1151661"/>
                </a:lnTo>
                <a:lnTo>
                  <a:pt x="133311" y="1189177"/>
                </a:lnTo>
                <a:lnTo>
                  <a:pt x="159575" y="1225143"/>
                </a:lnTo>
                <a:lnTo>
                  <a:pt x="187833" y="1259471"/>
                </a:lnTo>
                <a:lnTo>
                  <a:pt x="218008" y="1292072"/>
                </a:lnTo>
                <a:lnTo>
                  <a:pt x="250012" y="1322870"/>
                </a:lnTo>
                <a:lnTo>
                  <a:pt x="283768" y="1351788"/>
                </a:lnTo>
                <a:lnTo>
                  <a:pt x="319176" y="1378724"/>
                </a:lnTo>
                <a:lnTo>
                  <a:pt x="356158" y="1403604"/>
                </a:lnTo>
                <a:lnTo>
                  <a:pt x="394627" y="1426349"/>
                </a:lnTo>
                <a:lnTo>
                  <a:pt x="434492" y="1446872"/>
                </a:lnTo>
                <a:lnTo>
                  <a:pt x="475678" y="1465072"/>
                </a:lnTo>
                <a:lnTo>
                  <a:pt x="518083" y="1480883"/>
                </a:lnTo>
                <a:lnTo>
                  <a:pt x="561632" y="1494218"/>
                </a:lnTo>
                <a:lnTo>
                  <a:pt x="606221" y="1504988"/>
                </a:lnTo>
                <a:lnTo>
                  <a:pt x="651789" y="1513116"/>
                </a:lnTo>
                <a:lnTo>
                  <a:pt x="698246" y="1518500"/>
                </a:lnTo>
                <a:lnTo>
                  <a:pt x="745490" y="1521079"/>
                </a:lnTo>
                <a:lnTo>
                  <a:pt x="745490" y="2125980"/>
                </a:lnTo>
                <a:lnTo>
                  <a:pt x="733526" y="2132507"/>
                </a:lnTo>
                <a:lnTo>
                  <a:pt x="723430" y="2142185"/>
                </a:lnTo>
                <a:lnTo>
                  <a:pt x="716457" y="2154986"/>
                </a:lnTo>
                <a:lnTo>
                  <a:pt x="713867" y="2170938"/>
                </a:lnTo>
                <a:lnTo>
                  <a:pt x="717423" y="2187079"/>
                </a:lnTo>
                <a:lnTo>
                  <a:pt x="727367" y="2201519"/>
                </a:lnTo>
                <a:lnTo>
                  <a:pt x="742632" y="2211908"/>
                </a:lnTo>
                <a:lnTo>
                  <a:pt x="762127" y="2215896"/>
                </a:lnTo>
                <a:lnTo>
                  <a:pt x="779703" y="2211908"/>
                </a:lnTo>
                <a:lnTo>
                  <a:pt x="793978" y="2201519"/>
                </a:lnTo>
                <a:lnTo>
                  <a:pt x="803567" y="2187079"/>
                </a:lnTo>
                <a:lnTo>
                  <a:pt x="807085" y="2170938"/>
                </a:lnTo>
                <a:lnTo>
                  <a:pt x="804481" y="2154986"/>
                </a:lnTo>
                <a:lnTo>
                  <a:pt x="797509" y="2142185"/>
                </a:lnTo>
                <a:lnTo>
                  <a:pt x="787412" y="2132507"/>
                </a:lnTo>
                <a:lnTo>
                  <a:pt x="775462" y="2125980"/>
                </a:lnTo>
                <a:lnTo>
                  <a:pt x="775462" y="1521079"/>
                </a:lnTo>
                <a:lnTo>
                  <a:pt x="822693" y="1518500"/>
                </a:lnTo>
                <a:lnTo>
                  <a:pt x="869149" y="1513116"/>
                </a:lnTo>
                <a:lnTo>
                  <a:pt x="914717" y="1504988"/>
                </a:lnTo>
                <a:lnTo>
                  <a:pt x="959307" y="1494218"/>
                </a:lnTo>
                <a:lnTo>
                  <a:pt x="1002855" y="1480883"/>
                </a:lnTo>
                <a:lnTo>
                  <a:pt x="1045260" y="1465072"/>
                </a:lnTo>
                <a:lnTo>
                  <a:pt x="1086446" y="1446872"/>
                </a:lnTo>
                <a:lnTo>
                  <a:pt x="1126312" y="1426349"/>
                </a:lnTo>
                <a:lnTo>
                  <a:pt x="1164780" y="1403604"/>
                </a:lnTo>
                <a:lnTo>
                  <a:pt x="1201762" y="1378724"/>
                </a:lnTo>
                <a:lnTo>
                  <a:pt x="1237170" y="1351788"/>
                </a:lnTo>
                <a:lnTo>
                  <a:pt x="1270927" y="1322870"/>
                </a:lnTo>
                <a:lnTo>
                  <a:pt x="1302931" y="1292072"/>
                </a:lnTo>
                <a:lnTo>
                  <a:pt x="1333106" y="1259471"/>
                </a:lnTo>
                <a:lnTo>
                  <a:pt x="1361363" y="1225143"/>
                </a:lnTo>
                <a:lnTo>
                  <a:pt x="1387627" y="1189177"/>
                </a:lnTo>
                <a:lnTo>
                  <a:pt x="1410982" y="1152906"/>
                </a:lnTo>
                <a:lnTo>
                  <a:pt x="1433779" y="1112672"/>
                </a:lnTo>
                <a:lnTo>
                  <a:pt x="1453502" y="1072311"/>
                </a:lnTo>
                <a:lnTo>
                  <a:pt x="1470875" y="1030643"/>
                </a:lnTo>
                <a:lnTo>
                  <a:pt x="1485811" y="987755"/>
                </a:lnTo>
                <a:lnTo>
                  <a:pt x="1498231" y="943749"/>
                </a:lnTo>
                <a:lnTo>
                  <a:pt x="1508036" y="898690"/>
                </a:lnTo>
                <a:lnTo>
                  <a:pt x="1515148" y="852665"/>
                </a:lnTo>
                <a:lnTo>
                  <a:pt x="1519478" y="805764"/>
                </a:lnTo>
                <a:lnTo>
                  <a:pt x="1520952" y="758063"/>
                </a:lnTo>
                <a:close/>
              </a:path>
            </a:pathLst>
          </a:custGeom>
          <a:solidFill>
            <a:srgbClr val="84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10271" y="1773935"/>
            <a:ext cx="1521460" cy="2216150"/>
          </a:xfrm>
          <a:custGeom>
            <a:avLst/>
            <a:gdLst/>
            <a:ahLst/>
            <a:cxnLst/>
            <a:rect l="l" t="t" r="r" b="b"/>
            <a:pathLst>
              <a:path w="1521459" h="2216150">
                <a:moveTo>
                  <a:pt x="760476" y="0"/>
                </a:moveTo>
                <a:lnTo>
                  <a:pt x="712451" y="1486"/>
                </a:lnTo>
                <a:lnTo>
                  <a:pt x="665210" y="5886"/>
                </a:lnTo>
                <a:lnTo>
                  <a:pt x="618843" y="13113"/>
                </a:lnTo>
                <a:lnTo>
                  <a:pt x="573440" y="23080"/>
                </a:lnTo>
                <a:lnTo>
                  <a:pt x="529090" y="35697"/>
                </a:lnTo>
                <a:lnTo>
                  <a:pt x="485883" y="50879"/>
                </a:lnTo>
                <a:lnTo>
                  <a:pt x="443909" y="68537"/>
                </a:lnTo>
                <a:lnTo>
                  <a:pt x="403257" y="88583"/>
                </a:lnTo>
                <a:lnTo>
                  <a:pt x="364018" y="110931"/>
                </a:lnTo>
                <a:lnTo>
                  <a:pt x="326281" y="135493"/>
                </a:lnTo>
                <a:lnTo>
                  <a:pt x="290136" y="162180"/>
                </a:lnTo>
                <a:lnTo>
                  <a:pt x="255672" y="190906"/>
                </a:lnTo>
                <a:lnTo>
                  <a:pt x="222980" y="221583"/>
                </a:lnTo>
                <a:lnTo>
                  <a:pt x="192148" y="254123"/>
                </a:lnTo>
                <a:lnTo>
                  <a:pt x="163268" y="288439"/>
                </a:lnTo>
                <a:lnTo>
                  <a:pt x="136428" y="324442"/>
                </a:lnTo>
                <a:lnTo>
                  <a:pt x="111718" y="362047"/>
                </a:lnTo>
                <a:lnTo>
                  <a:pt x="89228" y="401164"/>
                </a:lnTo>
                <a:lnTo>
                  <a:pt x="69048" y="441707"/>
                </a:lnTo>
                <a:lnTo>
                  <a:pt x="51267" y="483588"/>
                </a:lnTo>
                <a:lnTo>
                  <a:pt x="35976" y="526719"/>
                </a:lnTo>
                <a:lnTo>
                  <a:pt x="23264" y="571013"/>
                </a:lnTo>
                <a:lnTo>
                  <a:pt x="13220" y="616381"/>
                </a:lnTo>
                <a:lnTo>
                  <a:pt x="5935" y="662738"/>
                </a:lnTo>
                <a:lnTo>
                  <a:pt x="1498" y="709994"/>
                </a:lnTo>
                <a:lnTo>
                  <a:pt x="0" y="758063"/>
                </a:lnTo>
                <a:lnTo>
                  <a:pt x="1462" y="805758"/>
                </a:lnTo>
                <a:lnTo>
                  <a:pt x="5793" y="852659"/>
                </a:lnTo>
                <a:lnTo>
                  <a:pt x="12906" y="898682"/>
                </a:lnTo>
                <a:lnTo>
                  <a:pt x="22713" y="943742"/>
                </a:lnTo>
                <a:lnTo>
                  <a:pt x="35130" y="987755"/>
                </a:lnTo>
                <a:lnTo>
                  <a:pt x="50069" y="1030637"/>
                </a:lnTo>
                <a:lnTo>
                  <a:pt x="67444" y="1072303"/>
                </a:lnTo>
                <a:lnTo>
                  <a:pt x="87168" y="1112670"/>
                </a:lnTo>
                <a:lnTo>
                  <a:pt x="109156" y="1151653"/>
                </a:lnTo>
                <a:lnTo>
                  <a:pt x="133321" y="1189169"/>
                </a:lnTo>
                <a:lnTo>
                  <a:pt x="159576" y="1225132"/>
                </a:lnTo>
                <a:lnTo>
                  <a:pt x="187834" y="1259459"/>
                </a:lnTo>
                <a:lnTo>
                  <a:pt x="218011" y="1292066"/>
                </a:lnTo>
                <a:lnTo>
                  <a:pt x="250019" y="1322868"/>
                </a:lnTo>
                <a:lnTo>
                  <a:pt x="283771" y="1351781"/>
                </a:lnTo>
                <a:lnTo>
                  <a:pt x="319182" y="1378721"/>
                </a:lnTo>
                <a:lnTo>
                  <a:pt x="356164" y="1403603"/>
                </a:lnTo>
                <a:lnTo>
                  <a:pt x="394633" y="1426344"/>
                </a:lnTo>
                <a:lnTo>
                  <a:pt x="434500" y="1446860"/>
                </a:lnTo>
                <a:lnTo>
                  <a:pt x="475680" y="1465066"/>
                </a:lnTo>
                <a:lnTo>
                  <a:pt x="518087" y="1480877"/>
                </a:lnTo>
                <a:lnTo>
                  <a:pt x="561633" y="1494211"/>
                </a:lnTo>
                <a:lnTo>
                  <a:pt x="606233" y="1504982"/>
                </a:lnTo>
                <a:lnTo>
                  <a:pt x="651800" y="1513106"/>
                </a:lnTo>
                <a:lnTo>
                  <a:pt x="698248" y="1518500"/>
                </a:lnTo>
                <a:lnTo>
                  <a:pt x="745489" y="1521078"/>
                </a:lnTo>
                <a:lnTo>
                  <a:pt x="745489" y="2125980"/>
                </a:lnTo>
                <a:lnTo>
                  <a:pt x="732833" y="2132504"/>
                </a:lnTo>
                <a:lnTo>
                  <a:pt x="722820" y="2142172"/>
                </a:lnTo>
                <a:lnTo>
                  <a:pt x="716236" y="2154983"/>
                </a:lnTo>
                <a:lnTo>
                  <a:pt x="713867" y="2170938"/>
                </a:lnTo>
                <a:lnTo>
                  <a:pt x="717399" y="2187070"/>
                </a:lnTo>
                <a:lnTo>
                  <a:pt x="727170" y="2201513"/>
                </a:lnTo>
                <a:lnTo>
                  <a:pt x="741941" y="2211907"/>
                </a:lnTo>
                <a:lnTo>
                  <a:pt x="760476" y="2215896"/>
                </a:lnTo>
                <a:lnTo>
                  <a:pt x="778055" y="2211907"/>
                </a:lnTo>
                <a:lnTo>
                  <a:pt x="792337" y="2201513"/>
                </a:lnTo>
                <a:lnTo>
                  <a:pt x="801927" y="2187070"/>
                </a:lnTo>
                <a:lnTo>
                  <a:pt x="805433" y="2170938"/>
                </a:lnTo>
                <a:lnTo>
                  <a:pt x="803322" y="2154983"/>
                </a:lnTo>
                <a:lnTo>
                  <a:pt x="797305" y="2142172"/>
                </a:lnTo>
                <a:lnTo>
                  <a:pt x="787860" y="2132504"/>
                </a:lnTo>
                <a:lnTo>
                  <a:pt x="775461" y="2125980"/>
                </a:lnTo>
                <a:lnTo>
                  <a:pt x="775461" y="1521078"/>
                </a:lnTo>
                <a:lnTo>
                  <a:pt x="822703" y="1518500"/>
                </a:lnTo>
                <a:lnTo>
                  <a:pt x="869151" y="1513106"/>
                </a:lnTo>
                <a:lnTo>
                  <a:pt x="914718" y="1504982"/>
                </a:lnTo>
                <a:lnTo>
                  <a:pt x="959318" y="1494211"/>
                </a:lnTo>
                <a:lnTo>
                  <a:pt x="1002864" y="1480877"/>
                </a:lnTo>
                <a:lnTo>
                  <a:pt x="1045271" y="1465066"/>
                </a:lnTo>
                <a:lnTo>
                  <a:pt x="1086451" y="1446860"/>
                </a:lnTo>
                <a:lnTo>
                  <a:pt x="1126318" y="1426344"/>
                </a:lnTo>
                <a:lnTo>
                  <a:pt x="1164787" y="1403603"/>
                </a:lnTo>
                <a:lnTo>
                  <a:pt x="1201769" y="1378721"/>
                </a:lnTo>
                <a:lnTo>
                  <a:pt x="1237180" y="1351781"/>
                </a:lnTo>
                <a:lnTo>
                  <a:pt x="1270932" y="1322868"/>
                </a:lnTo>
                <a:lnTo>
                  <a:pt x="1302940" y="1292066"/>
                </a:lnTo>
                <a:lnTo>
                  <a:pt x="1333117" y="1259459"/>
                </a:lnTo>
                <a:lnTo>
                  <a:pt x="1361375" y="1225132"/>
                </a:lnTo>
                <a:lnTo>
                  <a:pt x="1387630" y="1189169"/>
                </a:lnTo>
                <a:lnTo>
                  <a:pt x="1410988" y="1152905"/>
                </a:lnTo>
                <a:lnTo>
                  <a:pt x="760476" y="1152905"/>
                </a:lnTo>
                <a:lnTo>
                  <a:pt x="711362" y="1149860"/>
                </a:lnTo>
                <a:lnTo>
                  <a:pt x="664087" y="1140961"/>
                </a:lnTo>
                <a:lnTo>
                  <a:pt x="619015" y="1126561"/>
                </a:lnTo>
                <a:lnTo>
                  <a:pt x="576508" y="1107017"/>
                </a:lnTo>
                <a:lnTo>
                  <a:pt x="536930" y="1082681"/>
                </a:lnTo>
                <a:lnTo>
                  <a:pt x="500647" y="1053909"/>
                </a:lnTo>
                <a:lnTo>
                  <a:pt x="468020" y="1021056"/>
                </a:lnTo>
                <a:lnTo>
                  <a:pt x="439415" y="984474"/>
                </a:lnTo>
                <a:lnTo>
                  <a:pt x="415195" y="944520"/>
                </a:lnTo>
                <a:lnTo>
                  <a:pt x="395724" y="901547"/>
                </a:lnTo>
                <a:lnTo>
                  <a:pt x="381366" y="855910"/>
                </a:lnTo>
                <a:lnTo>
                  <a:pt x="372484" y="807964"/>
                </a:lnTo>
                <a:lnTo>
                  <a:pt x="369443" y="758063"/>
                </a:lnTo>
                <a:lnTo>
                  <a:pt x="372484" y="708863"/>
                </a:lnTo>
                <a:lnTo>
                  <a:pt x="381366" y="661453"/>
                </a:lnTo>
                <a:lnTo>
                  <a:pt x="395724" y="616206"/>
                </a:lnTo>
                <a:lnTo>
                  <a:pt x="415195" y="573495"/>
                </a:lnTo>
                <a:lnTo>
                  <a:pt x="439415" y="533694"/>
                </a:lnTo>
                <a:lnTo>
                  <a:pt x="468020" y="497177"/>
                </a:lnTo>
                <a:lnTo>
                  <a:pt x="500647" y="464316"/>
                </a:lnTo>
                <a:lnTo>
                  <a:pt x="536930" y="435486"/>
                </a:lnTo>
                <a:lnTo>
                  <a:pt x="576508" y="411061"/>
                </a:lnTo>
                <a:lnTo>
                  <a:pt x="619015" y="391413"/>
                </a:lnTo>
                <a:lnTo>
                  <a:pt x="664087" y="376916"/>
                </a:lnTo>
                <a:lnTo>
                  <a:pt x="711362" y="367944"/>
                </a:lnTo>
                <a:lnTo>
                  <a:pt x="760476" y="364871"/>
                </a:lnTo>
                <a:lnTo>
                  <a:pt x="1411240" y="364871"/>
                </a:lnTo>
                <a:lnTo>
                  <a:pt x="1409621" y="362047"/>
                </a:lnTo>
                <a:lnTo>
                  <a:pt x="1384974" y="324442"/>
                </a:lnTo>
                <a:lnTo>
                  <a:pt x="1358195" y="288439"/>
                </a:lnTo>
                <a:lnTo>
                  <a:pt x="1329371" y="254123"/>
                </a:lnTo>
                <a:lnTo>
                  <a:pt x="1298590" y="221583"/>
                </a:lnTo>
                <a:lnTo>
                  <a:pt x="1265942" y="190906"/>
                </a:lnTo>
                <a:lnTo>
                  <a:pt x="1231513" y="162180"/>
                </a:lnTo>
                <a:lnTo>
                  <a:pt x="1195391" y="135493"/>
                </a:lnTo>
                <a:lnTo>
                  <a:pt x="1157666" y="110931"/>
                </a:lnTo>
                <a:lnTo>
                  <a:pt x="1118424" y="88583"/>
                </a:lnTo>
                <a:lnTo>
                  <a:pt x="1077754" y="68537"/>
                </a:lnTo>
                <a:lnTo>
                  <a:pt x="1035744" y="50879"/>
                </a:lnTo>
                <a:lnTo>
                  <a:pt x="992483" y="35697"/>
                </a:lnTo>
                <a:lnTo>
                  <a:pt x="948057" y="23080"/>
                </a:lnTo>
                <a:lnTo>
                  <a:pt x="902555" y="13113"/>
                </a:lnTo>
                <a:lnTo>
                  <a:pt x="856066" y="5886"/>
                </a:lnTo>
                <a:lnTo>
                  <a:pt x="808676" y="1486"/>
                </a:lnTo>
                <a:lnTo>
                  <a:pt x="760476" y="0"/>
                </a:lnTo>
                <a:close/>
              </a:path>
              <a:path w="1521459" h="2216150">
                <a:moveTo>
                  <a:pt x="1411240" y="364871"/>
                </a:moveTo>
                <a:lnTo>
                  <a:pt x="760476" y="364871"/>
                </a:lnTo>
                <a:lnTo>
                  <a:pt x="809644" y="367944"/>
                </a:lnTo>
                <a:lnTo>
                  <a:pt x="857074" y="376916"/>
                </a:lnTo>
                <a:lnTo>
                  <a:pt x="902383" y="391413"/>
                </a:lnTo>
                <a:lnTo>
                  <a:pt x="945189" y="411061"/>
                </a:lnTo>
                <a:lnTo>
                  <a:pt x="985110" y="435486"/>
                </a:lnTo>
                <a:lnTo>
                  <a:pt x="1021765" y="464316"/>
                </a:lnTo>
                <a:lnTo>
                  <a:pt x="1054772" y="497177"/>
                </a:lnTo>
                <a:lnTo>
                  <a:pt x="1083748" y="533694"/>
                </a:lnTo>
                <a:lnTo>
                  <a:pt x="1108312" y="573495"/>
                </a:lnTo>
                <a:lnTo>
                  <a:pt x="1128082" y="616206"/>
                </a:lnTo>
                <a:lnTo>
                  <a:pt x="1142677" y="661453"/>
                </a:lnTo>
                <a:lnTo>
                  <a:pt x="1151713" y="708863"/>
                </a:lnTo>
                <a:lnTo>
                  <a:pt x="1154810" y="758063"/>
                </a:lnTo>
                <a:lnTo>
                  <a:pt x="1152136" y="804460"/>
                </a:lnTo>
                <a:lnTo>
                  <a:pt x="1144317" y="849194"/>
                </a:lnTo>
                <a:lnTo>
                  <a:pt x="1131659" y="891980"/>
                </a:lnTo>
                <a:lnTo>
                  <a:pt x="1114467" y="932535"/>
                </a:lnTo>
                <a:lnTo>
                  <a:pt x="1093047" y="970574"/>
                </a:lnTo>
                <a:lnTo>
                  <a:pt x="1067706" y="1005814"/>
                </a:lnTo>
                <a:lnTo>
                  <a:pt x="1038748" y="1037970"/>
                </a:lnTo>
                <a:lnTo>
                  <a:pt x="1006480" y="1066761"/>
                </a:lnTo>
                <a:lnTo>
                  <a:pt x="971208" y="1091900"/>
                </a:lnTo>
                <a:lnTo>
                  <a:pt x="933236" y="1113105"/>
                </a:lnTo>
                <a:lnTo>
                  <a:pt x="892871" y="1130092"/>
                </a:lnTo>
                <a:lnTo>
                  <a:pt x="850419" y="1142577"/>
                </a:lnTo>
                <a:lnTo>
                  <a:pt x="806185" y="1150276"/>
                </a:lnTo>
                <a:lnTo>
                  <a:pt x="760476" y="1152905"/>
                </a:lnTo>
                <a:lnTo>
                  <a:pt x="1410988" y="1152905"/>
                </a:lnTo>
                <a:lnTo>
                  <a:pt x="1433783" y="1112670"/>
                </a:lnTo>
                <a:lnTo>
                  <a:pt x="1453507" y="1072303"/>
                </a:lnTo>
                <a:lnTo>
                  <a:pt x="1470882" y="1030637"/>
                </a:lnTo>
                <a:lnTo>
                  <a:pt x="1485821" y="987755"/>
                </a:lnTo>
                <a:lnTo>
                  <a:pt x="1498238" y="943742"/>
                </a:lnTo>
                <a:lnTo>
                  <a:pt x="1508045" y="898682"/>
                </a:lnTo>
                <a:lnTo>
                  <a:pt x="1515158" y="852659"/>
                </a:lnTo>
                <a:lnTo>
                  <a:pt x="1519489" y="805758"/>
                </a:lnTo>
                <a:lnTo>
                  <a:pt x="1520952" y="758063"/>
                </a:lnTo>
                <a:lnTo>
                  <a:pt x="1519460" y="709994"/>
                </a:lnTo>
                <a:lnTo>
                  <a:pt x="1515043" y="662738"/>
                </a:lnTo>
                <a:lnTo>
                  <a:pt x="1507750" y="616206"/>
                </a:lnTo>
                <a:lnTo>
                  <a:pt x="1497786" y="571013"/>
                </a:lnTo>
                <a:lnTo>
                  <a:pt x="1485123" y="526719"/>
                </a:lnTo>
                <a:lnTo>
                  <a:pt x="1469886" y="483588"/>
                </a:lnTo>
                <a:lnTo>
                  <a:pt x="1452165" y="441707"/>
                </a:lnTo>
                <a:lnTo>
                  <a:pt x="1432048" y="401164"/>
                </a:lnTo>
                <a:lnTo>
                  <a:pt x="1411240" y="364871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59040" y="1816607"/>
            <a:ext cx="1430020" cy="1432560"/>
          </a:xfrm>
          <a:custGeom>
            <a:avLst/>
            <a:gdLst/>
            <a:ahLst/>
            <a:cxnLst/>
            <a:rect l="l" t="t" r="r" b="b"/>
            <a:pathLst>
              <a:path w="1430020" h="1432560">
                <a:moveTo>
                  <a:pt x="711707" y="0"/>
                </a:moveTo>
                <a:lnTo>
                  <a:pt x="662907" y="1654"/>
                </a:lnTo>
                <a:lnTo>
                  <a:pt x="615000" y="6544"/>
                </a:lnTo>
                <a:lnTo>
                  <a:pt x="568091" y="14564"/>
                </a:lnTo>
                <a:lnTo>
                  <a:pt x="522287" y="25604"/>
                </a:lnTo>
                <a:lnTo>
                  <a:pt x="477692" y="39557"/>
                </a:lnTo>
                <a:lnTo>
                  <a:pt x="434411" y="56316"/>
                </a:lnTo>
                <a:lnTo>
                  <a:pt x="392550" y="75772"/>
                </a:lnTo>
                <a:lnTo>
                  <a:pt x="352213" y="97818"/>
                </a:lnTo>
                <a:lnTo>
                  <a:pt x="313506" y="122345"/>
                </a:lnTo>
                <a:lnTo>
                  <a:pt x="276534" y="149247"/>
                </a:lnTo>
                <a:lnTo>
                  <a:pt x="241402" y="178414"/>
                </a:lnTo>
                <a:lnTo>
                  <a:pt x="208216" y="209740"/>
                </a:lnTo>
                <a:lnTo>
                  <a:pt x="177080" y="243116"/>
                </a:lnTo>
                <a:lnTo>
                  <a:pt x="148100" y="278436"/>
                </a:lnTo>
                <a:lnTo>
                  <a:pt x="121381" y="315590"/>
                </a:lnTo>
                <a:lnTo>
                  <a:pt x="97027" y="354471"/>
                </a:lnTo>
                <a:lnTo>
                  <a:pt x="75145" y="394971"/>
                </a:lnTo>
                <a:lnTo>
                  <a:pt x="55840" y="436983"/>
                </a:lnTo>
                <a:lnTo>
                  <a:pt x="39216" y="480398"/>
                </a:lnTo>
                <a:lnTo>
                  <a:pt x="25378" y="525109"/>
                </a:lnTo>
                <a:lnTo>
                  <a:pt x="14433" y="571008"/>
                </a:lnTo>
                <a:lnTo>
                  <a:pt x="6484" y="617988"/>
                </a:lnTo>
                <a:lnTo>
                  <a:pt x="1638" y="665939"/>
                </a:lnTo>
                <a:lnTo>
                  <a:pt x="0" y="714755"/>
                </a:lnTo>
                <a:lnTo>
                  <a:pt x="1638" y="764287"/>
                </a:lnTo>
                <a:lnTo>
                  <a:pt x="6484" y="812864"/>
                </a:lnTo>
                <a:lnTo>
                  <a:pt x="14433" y="860384"/>
                </a:lnTo>
                <a:lnTo>
                  <a:pt x="25378" y="906744"/>
                </a:lnTo>
                <a:lnTo>
                  <a:pt x="39216" y="951843"/>
                </a:lnTo>
                <a:lnTo>
                  <a:pt x="55840" y="995576"/>
                </a:lnTo>
                <a:lnTo>
                  <a:pt x="75145" y="1037843"/>
                </a:lnTo>
                <a:lnTo>
                  <a:pt x="97027" y="1078540"/>
                </a:lnTo>
                <a:lnTo>
                  <a:pt x="121381" y="1117565"/>
                </a:lnTo>
                <a:lnTo>
                  <a:pt x="148100" y="1154815"/>
                </a:lnTo>
                <a:lnTo>
                  <a:pt x="177080" y="1190188"/>
                </a:lnTo>
                <a:lnTo>
                  <a:pt x="208216" y="1223581"/>
                </a:lnTo>
                <a:lnTo>
                  <a:pt x="241402" y="1254892"/>
                </a:lnTo>
                <a:lnTo>
                  <a:pt x="276534" y="1284018"/>
                </a:lnTo>
                <a:lnTo>
                  <a:pt x="313506" y="1310857"/>
                </a:lnTo>
                <a:lnTo>
                  <a:pt x="352213" y="1335306"/>
                </a:lnTo>
                <a:lnTo>
                  <a:pt x="392550" y="1357262"/>
                </a:lnTo>
                <a:lnTo>
                  <a:pt x="434411" y="1376624"/>
                </a:lnTo>
                <a:lnTo>
                  <a:pt x="477692" y="1393288"/>
                </a:lnTo>
                <a:lnTo>
                  <a:pt x="522287" y="1407152"/>
                </a:lnTo>
                <a:lnTo>
                  <a:pt x="568091" y="1418114"/>
                </a:lnTo>
                <a:lnTo>
                  <a:pt x="615000" y="1426071"/>
                </a:lnTo>
                <a:lnTo>
                  <a:pt x="662907" y="1430920"/>
                </a:lnTo>
                <a:lnTo>
                  <a:pt x="711707" y="1432559"/>
                </a:lnTo>
                <a:lnTo>
                  <a:pt x="758601" y="1431048"/>
                </a:lnTo>
                <a:lnTo>
                  <a:pt x="804729" y="1426575"/>
                </a:lnTo>
                <a:lnTo>
                  <a:pt x="849993" y="1419230"/>
                </a:lnTo>
                <a:lnTo>
                  <a:pt x="894296" y="1409104"/>
                </a:lnTo>
                <a:lnTo>
                  <a:pt x="937540" y="1396288"/>
                </a:lnTo>
                <a:lnTo>
                  <a:pt x="979627" y="1380873"/>
                </a:lnTo>
                <a:lnTo>
                  <a:pt x="1020460" y="1362950"/>
                </a:lnTo>
                <a:lnTo>
                  <a:pt x="1059940" y="1342608"/>
                </a:lnTo>
                <a:lnTo>
                  <a:pt x="1097970" y="1319939"/>
                </a:lnTo>
                <a:lnTo>
                  <a:pt x="1134453" y="1295034"/>
                </a:lnTo>
                <a:lnTo>
                  <a:pt x="1169290" y="1267983"/>
                </a:lnTo>
                <a:lnTo>
                  <a:pt x="1202384" y="1238876"/>
                </a:lnTo>
                <a:lnTo>
                  <a:pt x="1233637" y="1207806"/>
                </a:lnTo>
                <a:lnTo>
                  <a:pt x="1262952" y="1174862"/>
                </a:lnTo>
                <a:lnTo>
                  <a:pt x="1290230" y="1140134"/>
                </a:lnTo>
                <a:lnTo>
                  <a:pt x="1315374" y="1103715"/>
                </a:lnTo>
                <a:lnTo>
                  <a:pt x="1338286" y="1065694"/>
                </a:lnTo>
                <a:lnTo>
                  <a:pt x="1358869" y="1026162"/>
                </a:lnTo>
                <a:lnTo>
                  <a:pt x="1377025" y="985210"/>
                </a:lnTo>
                <a:lnTo>
                  <a:pt x="1392655" y="942929"/>
                </a:lnTo>
                <a:lnTo>
                  <a:pt x="1405663" y="899409"/>
                </a:lnTo>
                <a:lnTo>
                  <a:pt x="1415950" y="854741"/>
                </a:lnTo>
                <a:lnTo>
                  <a:pt x="1423419" y="809015"/>
                </a:lnTo>
                <a:lnTo>
                  <a:pt x="1427972" y="762323"/>
                </a:lnTo>
                <a:lnTo>
                  <a:pt x="1429511" y="714755"/>
                </a:lnTo>
                <a:lnTo>
                  <a:pt x="1427842" y="665939"/>
                </a:lnTo>
                <a:lnTo>
                  <a:pt x="1422907" y="617988"/>
                </a:lnTo>
                <a:lnTo>
                  <a:pt x="1414816" y="571008"/>
                </a:lnTo>
                <a:lnTo>
                  <a:pt x="1403681" y="525109"/>
                </a:lnTo>
                <a:lnTo>
                  <a:pt x="1389612" y="480398"/>
                </a:lnTo>
                <a:lnTo>
                  <a:pt x="1372719" y="436983"/>
                </a:lnTo>
                <a:lnTo>
                  <a:pt x="1353112" y="394971"/>
                </a:lnTo>
                <a:lnTo>
                  <a:pt x="1330903" y="354471"/>
                </a:lnTo>
                <a:lnTo>
                  <a:pt x="1306201" y="315590"/>
                </a:lnTo>
                <a:lnTo>
                  <a:pt x="1279118" y="278436"/>
                </a:lnTo>
                <a:lnTo>
                  <a:pt x="1249763" y="243116"/>
                </a:lnTo>
                <a:lnTo>
                  <a:pt x="1218247" y="209740"/>
                </a:lnTo>
                <a:lnTo>
                  <a:pt x="1184681" y="178414"/>
                </a:lnTo>
                <a:lnTo>
                  <a:pt x="1149174" y="149247"/>
                </a:lnTo>
                <a:lnTo>
                  <a:pt x="1111838" y="122345"/>
                </a:lnTo>
                <a:lnTo>
                  <a:pt x="1072783" y="97818"/>
                </a:lnTo>
                <a:lnTo>
                  <a:pt x="1032119" y="75772"/>
                </a:lnTo>
                <a:lnTo>
                  <a:pt x="989957" y="56316"/>
                </a:lnTo>
                <a:lnTo>
                  <a:pt x="946407" y="39557"/>
                </a:lnTo>
                <a:lnTo>
                  <a:pt x="901580" y="25604"/>
                </a:lnTo>
                <a:lnTo>
                  <a:pt x="855586" y="14564"/>
                </a:lnTo>
                <a:lnTo>
                  <a:pt x="808535" y="6544"/>
                </a:lnTo>
                <a:lnTo>
                  <a:pt x="760539" y="1654"/>
                </a:lnTo>
                <a:lnTo>
                  <a:pt x="711707" y="0"/>
                </a:lnTo>
                <a:close/>
              </a:path>
            </a:pathLst>
          </a:custGeom>
          <a:solidFill>
            <a:srgbClr val="29713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2" y="1773935"/>
            <a:ext cx="1517903" cy="221589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597152" y="2371344"/>
            <a:ext cx="365760" cy="372110"/>
            <a:chOff x="1597152" y="2371344"/>
            <a:chExt cx="365760" cy="3721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592" y="2627376"/>
              <a:ext cx="185928" cy="1158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01724" y="2375916"/>
              <a:ext cx="356870" cy="247015"/>
            </a:xfrm>
            <a:custGeom>
              <a:avLst/>
              <a:gdLst/>
              <a:ahLst/>
              <a:cxnLst/>
              <a:rect l="l" t="t" r="r" b="b"/>
              <a:pathLst>
                <a:path w="356869" h="247014">
                  <a:moveTo>
                    <a:pt x="334137" y="22479"/>
                  </a:moveTo>
                  <a:lnTo>
                    <a:pt x="289178" y="22479"/>
                  </a:lnTo>
                  <a:lnTo>
                    <a:pt x="289687" y="10160"/>
                  </a:lnTo>
                  <a:lnTo>
                    <a:pt x="289178" y="8128"/>
                  </a:lnTo>
                  <a:lnTo>
                    <a:pt x="288670" y="6096"/>
                  </a:lnTo>
                  <a:lnTo>
                    <a:pt x="287146" y="4572"/>
                  </a:lnTo>
                  <a:lnTo>
                    <a:pt x="286131" y="3048"/>
                  </a:lnTo>
                  <a:lnTo>
                    <a:pt x="284606" y="2032"/>
                  </a:lnTo>
                  <a:lnTo>
                    <a:pt x="282575" y="1016"/>
                  </a:lnTo>
                  <a:lnTo>
                    <a:pt x="280415" y="508"/>
                  </a:lnTo>
                  <a:lnTo>
                    <a:pt x="278383" y="0"/>
                  </a:lnTo>
                  <a:lnTo>
                    <a:pt x="178307" y="0"/>
                  </a:lnTo>
                  <a:lnTo>
                    <a:pt x="78231" y="0"/>
                  </a:lnTo>
                  <a:lnTo>
                    <a:pt x="76073" y="508"/>
                  </a:lnTo>
                  <a:lnTo>
                    <a:pt x="74040" y="1016"/>
                  </a:lnTo>
                  <a:lnTo>
                    <a:pt x="72008" y="2032"/>
                  </a:lnTo>
                  <a:lnTo>
                    <a:pt x="70484" y="3048"/>
                  </a:lnTo>
                  <a:lnTo>
                    <a:pt x="69468" y="4572"/>
                  </a:lnTo>
                  <a:lnTo>
                    <a:pt x="67944" y="6096"/>
                  </a:lnTo>
                  <a:lnTo>
                    <a:pt x="67437" y="8128"/>
                  </a:lnTo>
                  <a:lnTo>
                    <a:pt x="66928" y="10160"/>
                  </a:lnTo>
                  <a:lnTo>
                    <a:pt x="67437" y="22479"/>
                  </a:lnTo>
                  <a:lnTo>
                    <a:pt x="22478" y="22479"/>
                  </a:lnTo>
                  <a:lnTo>
                    <a:pt x="0" y="44958"/>
                  </a:lnTo>
                  <a:lnTo>
                    <a:pt x="5587" y="91059"/>
                  </a:lnTo>
                  <a:lnTo>
                    <a:pt x="19431" y="128778"/>
                  </a:lnTo>
                  <a:lnTo>
                    <a:pt x="27050" y="141605"/>
                  </a:lnTo>
                  <a:lnTo>
                    <a:pt x="30606" y="147700"/>
                  </a:lnTo>
                  <a:lnTo>
                    <a:pt x="61340" y="180467"/>
                  </a:lnTo>
                  <a:lnTo>
                    <a:pt x="94487" y="199389"/>
                  </a:lnTo>
                  <a:lnTo>
                    <a:pt x="106806" y="202437"/>
                  </a:lnTo>
                  <a:lnTo>
                    <a:pt x="113411" y="212089"/>
                  </a:lnTo>
                  <a:lnTo>
                    <a:pt x="120523" y="221361"/>
                  </a:lnTo>
                  <a:lnTo>
                    <a:pt x="124206" y="224917"/>
                  </a:lnTo>
                  <a:lnTo>
                    <a:pt x="128269" y="228473"/>
                  </a:lnTo>
                  <a:lnTo>
                    <a:pt x="132333" y="232029"/>
                  </a:lnTo>
                  <a:lnTo>
                    <a:pt x="136906" y="235076"/>
                  </a:lnTo>
                  <a:lnTo>
                    <a:pt x="141477" y="237617"/>
                  </a:lnTo>
                  <a:lnTo>
                    <a:pt x="146176" y="240284"/>
                  </a:lnTo>
                  <a:lnTo>
                    <a:pt x="151256" y="242316"/>
                  </a:lnTo>
                  <a:lnTo>
                    <a:pt x="156337" y="243839"/>
                  </a:lnTo>
                  <a:lnTo>
                    <a:pt x="161417" y="245363"/>
                  </a:lnTo>
                  <a:lnTo>
                    <a:pt x="167005" y="246380"/>
                  </a:lnTo>
                  <a:lnTo>
                    <a:pt x="172719" y="246887"/>
                  </a:lnTo>
                  <a:lnTo>
                    <a:pt x="178307" y="246887"/>
                  </a:lnTo>
                  <a:lnTo>
                    <a:pt x="183895" y="246887"/>
                  </a:lnTo>
                  <a:lnTo>
                    <a:pt x="189483" y="246380"/>
                  </a:lnTo>
                  <a:lnTo>
                    <a:pt x="195199" y="245363"/>
                  </a:lnTo>
                  <a:lnTo>
                    <a:pt x="200278" y="243839"/>
                  </a:lnTo>
                  <a:lnTo>
                    <a:pt x="205358" y="242316"/>
                  </a:lnTo>
                  <a:lnTo>
                    <a:pt x="210438" y="240284"/>
                  </a:lnTo>
                  <a:lnTo>
                    <a:pt x="215137" y="237617"/>
                  </a:lnTo>
                  <a:lnTo>
                    <a:pt x="219709" y="235076"/>
                  </a:lnTo>
                  <a:lnTo>
                    <a:pt x="224281" y="232029"/>
                  </a:lnTo>
                  <a:lnTo>
                    <a:pt x="228345" y="228473"/>
                  </a:lnTo>
                  <a:lnTo>
                    <a:pt x="232409" y="224917"/>
                  </a:lnTo>
                  <a:lnTo>
                    <a:pt x="235965" y="221361"/>
                  </a:lnTo>
                  <a:lnTo>
                    <a:pt x="243205" y="212089"/>
                  </a:lnTo>
                  <a:lnTo>
                    <a:pt x="249808" y="202437"/>
                  </a:lnTo>
                  <a:lnTo>
                    <a:pt x="286638" y="187579"/>
                  </a:lnTo>
                  <a:lnTo>
                    <a:pt x="321818" y="154432"/>
                  </a:lnTo>
                  <a:lnTo>
                    <a:pt x="329564" y="142621"/>
                  </a:lnTo>
                  <a:lnTo>
                    <a:pt x="333628" y="136525"/>
                  </a:lnTo>
                  <a:lnTo>
                    <a:pt x="337184" y="129794"/>
                  </a:lnTo>
                  <a:lnTo>
                    <a:pt x="340232" y="123189"/>
                  </a:lnTo>
                  <a:lnTo>
                    <a:pt x="343281" y="115570"/>
                  </a:lnTo>
                  <a:lnTo>
                    <a:pt x="346328" y="108331"/>
                  </a:lnTo>
                  <a:lnTo>
                    <a:pt x="355600" y="64897"/>
                  </a:lnTo>
                  <a:lnTo>
                    <a:pt x="356107" y="54737"/>
                  </a:lnTo>
                  <a:lnTo>
                    <a:pt x="356615" y="44958"/>
                  </a:lnTo>
                  <a:lnTo>
                    <a:pt x="356107" y="40386"/>
                  </a:lnTo>
                  <a:lnTo>
                    <a:pt x="354583" y="36322"/>
                  </a:lnTo>
                  <a:lnTo>
                    <a:pt x="334137" y="2247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31" y="2416302"/>
              <a:ext cx="81153" cy="1416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9994" y="2433193"/>
              <a:ext cx="100076" cy="955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80" y="2416302"/>
              <a:ext cx="81153" cy="14160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764279" y="2420111"/>
            <a:ext cx="363220" cy="323215"/>
            <a:chOff x="3764279" y="2420111"/>
            <a:chExt cx="363220" cy="323215"/>
          </a:xfrm>
        </p:grpSpPr>
        <p:sp>
          <p:nvSpPr>
            <p:cNvPr id="15" name="object 15"/>
            <p:cNvSpPr/>
            <p:nvPr/>
          </p:nvSpPr>
          <p:spPr>
            <a:xfrm>
              <a:off x="3768851" y="2424683"/>
              <a:ext cx="353695" cy="314325"/>
            </a:xfrm>
            <a:custGeom>
              <a:avLst/>
              <a:gdLst/>
              <a:ahLst/>
              <a:cxnLst/>
              <a:rect l="l" t="t" r="r" b="b"/>
              <a:pathLst>
                <a:path w="353695" h="314325">
                  <a:moveTo>
                    <a:pt x="343281" y="21336"/>
                  </a:moveTo>
                  <a:lnTo>
                    <a:pt x="10287" y="21336"/>
                  </a:lnTo>
                  <a:lnTo>
                    <a:pt x="8255" y="21336"/>
                  </a:lnTo>
                  <a:lnTo>
                    <a:pt x="6223" y="21843"/>
                  </a:lnTo>
                  <a:lnTo>
                    <a:pt x="4063" y="22860"/>
                  </a:lnTo>
                  <a:lnTo>
                    <a:pt x="2539" y="24383"/>
                  </a:lnTo>
                  <a:lnTo>
                    <a:pt x="1524" y="25907"/>
                  </a:lnTo>
                  <a:lnTo>
                    <a:pt x="508" y="27431"/>
                  </a:lnTo>
                  <a:lnTo>
                    <a:pt x="0" y="29463"/>
                  </a:lnTo>
                  <a:lnTo>
                    <a:pt x="0" y="31495"/>
                  </a:lnTo>
                  <a:lnTo>
                    <a:pt x="0" y="233679"/>
                  </a:lnTo>
                  <a:lnTo>
                    <a:pt x="0" y="235712"/>
                  </a:lnTo>
                  <a:lnTo>
                    <a:pt x="508" y="237743"/>
                  </a:lnTo>
                  <a:lnTo>
                    <a:pt x="1524" y="239267"/>
                  </a:lnTo>
                  <a:lnTo>
                    <a:pt x="2539" y="240791"/>
                  </a:lnTo>
                  <a:lnTo>
                    <a:pt x="4063" y="241807"/>
                  </a:lnTo>
                  <a:lnTo>
                    <a:pt x="6223" y="242824"/>
                  </a:lnTo>
                  <a:lnTo>
                    <a:pt x="8255" y="243331"/>
                  </a:lnTo>
                  <a:lnTo>
                    <a:pt x="10287" y="243839"/>
                  </a:lnTo>
                  <a:lnTo>
                    <a:pt x="343281" y="243839"/>
                  </a:lnTo>
                  <a:lnTo>
                    <a:pt x="345313" y="243331"/>
                  </a:lnTo>
                  <a:lnTo>
                    <a:pt x="347345" y="242824"/>
                  </a:lnTo>
                  <a:lnTo>
                    <a:pt x="353568" y="235712"/>
                  </a:lnTo>
                  <a:lnTo>
                    <a:pt x="353568" y="233679"/>
                  </a:lnTo>
                  <a:lnTo>
                    <a:pt x="353568" y="31495"/>
                  </a:lnTo>
                  <a:lnTo>
                    <a:pt x="353568" y="29463"/>
                  </a:lnTo>
                  <a:lnTo>
                    <a:pt x="353060" y="27431"/>
                  </a:lnTo>
                  <a:lnTo>
                    <a:pt x="345313" y="21336"/>
                  </a:lnTo>
                  <a:lnTo>
                    <a:pt x="343281" y="21336"/>
                  </a:lnTo>
                  <a:close/>
                </a:path>
                <a:path w="353695" h="314325">
                  <a:moveTo>
                    <a:pt x="185927" y="21336"/>
                  </a:moveTo>
                  <a:lnTo>
                    <a:pt x="185927" y="10413"/>
                  </a:lnTo>
                  <a:lnTo>
                    <a:pt x="185927" y="8381"/>
                  </a:lnTo>
                  <a:lnTo>
                    <a:pt x="185038" y="6223"/>
                  </a:lnTo>
                  <a:lnTo>
                    <a:pt x="184531" y="4699"/>
                  </a:lnTo>
                  <a:lnTo>
                    <a:pt x="183134" y="3175"/>
                  </a:lnTo>
                  <a:lnTo>
                    <a:pt x="181863" y="1524"/>
                  </a:lnTo>
                  <a:lnTo>
                    <a:pt x="180467" y="1015"/>
                  </a:lnTo>
                  <a:lnTo>
                    <a:pt x="178562" y="0"/>
                  </a:lnTo>
                  <a:lnTo>
                    <a:pt x="176784" y="0"/>
                  </a:lnTo>
                  <a:lnTo>
                    <a:pt x="175006" y="0"/>
                  </a:lnTo>
                  <a:lnTo>
                    <a:pt x="173100" y="1015"/>
                  </a:lnTo>
                  <a:lnTo>
                    <a:pt x="171703" y="1524"/>
                  </a:lnTo>
                  <a:lnTo>
                    <a:pt x="170434" y="3175"/>
                  </a:lnTo>
                  <a:lnTo>
                    <a:pt x="169037" y="4699"/>
                  </a:lnTo>
                  <a:lnTo>
                    <a:pt x="168528" y="6223"/>
                  </a:lnTo>
                  <a:lnTo>
                    <a:pt x="167639" y="8381"/>
                  </a:lnTo>
                  <a:lnTo>
                    <a:pt x="167639" y="10413"/>
                  </a:lnTo>
                  <a:lnTo>
                    <a:pt x="167639" y="21336"/>
                  </a:lnTo>
                </a:path>
                <a:path w="353695" h="314325">
                  <a:moveTo>
                    <a:pt x="83312" y="243839"/>
                  </a:moveTo>
                  <a:lnTo>
                    <a:pt x="55880" y="298703"/>
                  </a:lnTo>
                  <a:lnTo>
                    <a:pt x="55372" y="300354"/>
                  </a:lnTo>
                  <a:lnTo>
                    <a:pt x="54863" y="302387"/>
                  </a:lnTo>
                  <a:lnTo>
                    <a:pt x="54863" y="304545"/>
                  </a:lnTo>
                  <a:lnTo>
                    <a:pt x="55372" y="306577"/>
                  </a:lnTo>
                  <a:lnTo>
                    <a:pt x="56387" y="308228"/>
                  </a:lnTo>
                  <a:lnTo>
                    <a:pt x="57403" y="310261"/>
                  </a:lnTo>
                  <a:lnTo>
                    <a:pt x="59055" y="311276"/>
                  </a:lnTo>
                  <a:lnTo>
                    <a:pt x="60578" y="312927"/>
                  </a:lnTo>
                  <a:lnTo>
                    <a:pt x="63119" y="313436"/>
                  </a:lnTo>
                  <a:lnTo>
                    <a:pt x="65277" y="313943"/>
                  </a:lnTo>
                  <a:lnTo>
                    <a:pt x="68325" y="313436"/>
                  </a:lnTo>
                  <a:lnTo>
                    <a:pt x="70865" y="312292"/>
                  </a:lnTo>
                  <a:lnTo>
                    <a:pt x="73025" y="310261"/>
                  </a:lnTo>
                  <a:lnTo>
                    <a:pt x="74549" y="308228"/>
                  </a:lnTo>
                  <a:lnTo>
                    <a:pt x="106680" y="243839"/>
                  </a:lnTo>
                </a:path>
                <a:path w="353695" h="314325">
                  <a:moveTo>
                    <a:pt x="246887" y="243839"/>
                  </a:moveTo>
                  <a:lnTo>
                    <a:pt x="279019" y="308228"/>
                  </a:lnTo>
                  <a:lnTo>
                    <a:pt x="280543" y="310261"/>
                  </a:lnTo>
                  <a:lnTo>
                    <a:pt x="282575" y="312292"/>
                  </a:lnTo>
                  <a:lnTo>
                    <a:pt x="285242" y="313436"/>
                  </a:lnTo>
                  <a:lnTo>
                    <a:pt x="288289" y="313943"/>
                  </a:lnTo>
                  <a:lnTo>
                    <a:pt x="290449" y="313436"/>
                  </a:lnTo>
                  <a:lnTo>
                    <a:pt x="292988" y="312927"/>
                  </a:lnTo>
                  <a:lnTo>
                    <a:pt x="294513" y="311276"/>
                  </a:lnTo>
                  <a:lnTo>
                    <a:pt x="296163" y="310261"/>
                  </a:lnTo>
                  <a:lnTo>
                    <a:pt x="297180" y="308228"/>
                  </a:lnTo>
                  <a:lnTo>
                    <a:pt x="298196" y="306577"/>
                  </a:lnTo>
                  <a:lnTo>
                    <a:pt x="298703" y="304545"/>
                  </a:lnTo>
                  <a:lnTo>
                    <a:pt x="298703" y="302387"/>
                  </a:lnTo>
                  <a:lnTo>
                    <a:pt x="298196" y="300354"/>
                  </a:lnTo>
                  <a:lnTo>
                    <a:pt x="297688" y="298703"/>
                  </a:lnTo>
                  <a:lnTo>
                    <a:pt x="270256" y="243839"/>
                  </a:lnTo>
                </a:path>
                <a:path w="353695" h="314325">
                  <a:moveTo>
                    <a:pt x="21336" y="225551"/>
                  </a:moveTo>
                  <a:lnTo>
                    <a:pt x="332193" y="225551"/>
                  </a:lnTo>
                  <a:lnTo>
                    <a:pt x="332193" y="39649"/>
                  </a:lnTo>
                  <a:lnTo>
                    <a:pt x="21336" y="39649"/>
                  </a:lnTo>
                  <a:lnTo>
                    <a:pt x="21336" y="22555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7431" y="2502407"/>
              <a:ext cx="207264" cy="109728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5935979" y="2290572"/>
            <a:ext cx="344805" cy="448309"/>
          </a:xfrm>
          <a:custGeom>
            <a:avLst/>
            <a:gdLst/>
            <a:ahLst/>
            <a:cxnLst/>
            <a:rect l="l" t="t" r="r" b="b"/>
            <a:pathLst>
              <a:path w="344804" h="448310">
                <a:moveTo>
                  <a:pt x="30480" y="427481"/>
                </a:moveTo>
                <a:lnTo>
                  <a:pt x="30987" y="430656"/>
                </a:lnTo>
                <a:lnTo>
                  <a:pt x="31496" y="434213"/>
                </a:lnTo>
                <a:lnTo>
                  <a:pt x="46355" y="448055"/>
                </a:lnTo>
                <a:lnTo>
                  <a:pt x="49911" y="448055"/>
                </a:lnTo>
                <a:lnTo>
                  <a:pt x="333248" y="448055"/>
                </a:lnTo>
                <a:lnTo>
                  <a:pt x="334772" y="448055"/>
                </a:lnTo>
                <a:lnTo>
                  <a:pt x="336296" y="447548"/>
                </a:lnTo>
                <a:lnTo>
                  <a:pt x="344424" y="425450"/>
                </a:lnTo>
                <a:lnTo>
                  <a:pt x="344424" y="68199"/>
                </a:lnTo>
                <a:lnTo>
                  <a:pt x="344424" y="65150"/>
                </a:lnTo>
                <a:lnTo>
                  <a:pt x="343916" y="62483"/>
                </a:lnTo>
                <a:lnTo>
                  <a:pt x="343408" y="60960"/>
                </a:lnTo>
                <a:lnTo>
                  <a:pt x="342392" y="59436"/>
                </a:lnTo>
                <a:lnTo>
                  <a:pt x="340868" y="58927"/>
                </a:lnTo>
                <a:lnTo>
                  <a:pt x="338836" y="58419"/>
                </a:lnTo>
                <a:lnTo>
                  <a:pt x="333248" y="57912"/>
                </a:lnTo>
              </a:path>
              <a:path w="344804" h="448310">
                <a:moveTo>
                  <a:pt x="303530" y="21336"/>
                </a:moveTo>
                <a:lnTo>
                  <a:pt x="16510" y="21336"/>
                </a:lnTo>
                <a:lnTo>
                  <a:pt x="13462" y="21843"/>
                </a:lnTo>
                <a:lnTo>
                  <a:pt x="10287" y="22860"/>
                </a:lnTo>
                <a:lnTo>
                  <a:pt x="0" y="37718"/>
                </a:lnTo>
                <a:lnTo>
                  <a:pt x="0" y="395097"/>
                </a:lnTo>
                <a:lnTo>
                  <a:pt x="16510" y="411479"/>
                </a:lnTo>
                <a:lnTo>
                  <a:pt x="303530" y="411479"/>
                </a:lnTo>
                <a:lnTo>
                  <a:pt x="320040" y="395097"/>
                </a:lnTo>
                <a:lnTo>
                  <a:pt x="320040" y="37718"/>
                </a:lnTo>
                <a:lnTo>
                  <a:pt x="303530" y="21336"/>
                </a:lnTo>
              </a:path>
              <a:path w="344804" h="448310">
                <a:moveTo>
                  <a:pt x="193548" y="24383"/>
                </a:moveTo>
                <a:lnTo>
                  <a:pt x="197358" y="24891"/>
                </a:lnTo>
                <a:lnTo>
                  <a:pt x="201041" y="26035"/>
                </a:lnTo>
                <a:lnTo>
                  <a:pt x="204850" y="27558"/>
                </a:lnTo>
                <a:lnTo>
                  <a:pt x="207391" y="30352"/>
                </a:lnTo>
                <a:lnTo>
                  <a:pt x="210185" y="33019"/>
                </a:lnTo>
                <a:lnTo>
                  <a:pt x="211709" y="36702"/>
                </a:lnTo>
                <a:lnTo>
                  <a:pt x="212852" y="40512"/>
                </a:lnTo>
                <a:lnTo>
                  <a:pt x="213360" y="44195"/>
                </a:lnTo>
                <a:lnTo>
                  <a:pt x="212852" y="48005"/>
                </a:lnTo>
                <a:lnTo>
                  <a:pt x="211709" y="51688"/>
                </a:lnTo>
                <a:lnTo>
                  <a:pt x="210185" y="55499"/>
                </a:lnTo>
                <a:lnTo>
                  <a:pt x="207391" y="58038"/>
                </a:lnTo>
                <a:lnTo>
                  <a:pt x="204850" y="60832"/>
                </a:lnTo>
                <a:lnTo>
                  <a:pt x="201041" y="62356"/>
                </a:lnTo>
                <a:lnTo>
                  <a:pt x="197358" y="63500"/>
                </a:lnTo>
                <a:lnTo>
                  <a:pt x="193548" y="64007"/>
                </a:lnTo>
                <a:lnTo>
                  <a:pt x="189865" y="63500"/>
                </a:lnTo>
                <a:lnTo>
                  <a:pt x="186055" y="62356"/>
                </a:lnTo>
                <a:lnTo>
                  <a:pt x="182372" y="60832"/>
                </a:lnTo>
                <a:lnTo>
                  <a:pt x="179705" y="58038"/>
                </a:lnTo>
                <a:lnTo>
                  <a:pt x="176911" y="55499"/>
                </a:lnTo>
                <a:lnTo>
                  <a:pt x="175387" y="51688"/>
                </a:lnTo>
                <a:lnTo>
                  <a:pt x="174244" y="48005"/>
                </a:lnTo>
                <a:lnTo>
                  <a:pt x="173736" y="44195"/>
                </a:lnTo>
                <a:lnTo>
                  <a:pt x="174244" y="40512"/>
                </a:lnTo>
                <a:lnTo>
                  <a:pt x="175387" y="36702"/>
                </a:lnTo>
                <a:lnTo>
                  <a:pt x="176911" y="33019"/>
                </a:lnTo>
                <a:lnTo>
                  <a:pt x="179705" y="30352"/>
                </a:lnTo>
                <a:lnTo>
                  <a:pt x="182372" y="27558"/>
                </a:lnTo>
                <a:lnTo>
                  <a:pt x="186055" y="26035"/>
                </a:lnTo>
                <a:lnTo>
                  <a:pt x="189865" y="24891"/>
                </a:lnTo>
                <a:lnTo>
                  <a:pt x="193548" y="24383"/>
                </a:lnTo>
              </a:path>
              <a:path w="344804" h="448310">
                <a:moveTo>
                  <a:pt x="124968" y="24383"/>
                </a:moveTo>
                <a:lnTo>
                  <a:pt x="128397" y="24891"/>
                </a:lnTo>
                <a:lnTo>
                  <a:pt x="131953" y="26035"/>
                </a:lnTo>
                <a:lnTo>
                  <a:pt x="135382" y="27558"/>
                </a:lnTo>
                <a:lnTo>
                  <a:pt x="137795" y="30352"/>
                </a:lnTo>
                <a:lnTo>
                  <a:pt x="140335" y="33019"/>
                </a:lnTo>
                <a:lnTo>
                  <a:pt x="141732" y="36702"/>
                </a:lnTo>
                <a:lnTo>
                  <a:pt x="142748" y="40512"/>
                </a:lnTo>
                <a:lnTo>
                  <a:pt x="143256" y="44195"/>
                </a:lnTo>
                <a:lnTo>
                  <a:pt x="142748" y="48005"/>
                </a:lnTo>
                <a:lnTo>
                  <a:pt x="141732" y="51688"/>
                </a:lnTo>
                <a:lnTo>
                  <a:pt x="140335" y="55499"/>
                </a:lnTo>
                <a:lnTo>
                  <a:pt x="137795" y="58038"/>
                </a:lnTo>
                <a:lnTo>
                  <a:pt x="135382" y="60832"/>
                </a:lnTo>
                <a:lnTo>
                  <a:pt x="131953" y="62356"/>
                </a:lnTo>
                <a:lnTo>
                  <a:pt x="128397" y="63500"/>
                </a:lnTo>
                <a:lnTo>
                  <a:pt x="124968" y="64007"/>
                </a:lnTo>
                <a:lnTo>
                  <a:pt x="121539" y="63500"/>
                </a:lnTo>
                <a:lnTo>
                  <a:pt x="118110" y="62356"/>
                </a:lnTo>
                <a:lnTo>
                  <a:pt x="114554" y="60832"/>
                </a:lnTo>
                <a:lnTo>
                  <a:pt x="112141" y="58038"/>
                </a:lnTo>
                <a:lnTo>
                  <a:pt x="109600" y="55499"/>
                </a:lnTo>
                <a:lnTo>
                  <a:pt x="108204" y="51688"/>
                </a:lnTo>
                <a:lnTo>
                  <a:pt x="107187" y="48005"/>
                </a:lnTo>
                <a:lnTo>
                  <a:pt x="106680" y="44195"/>
                </a:lnTo>
                <a:lnTo>
                  <a:pt x="107187" y="40512"/>
                </a:lnTo>
                <a:lnTo>
                  <a:pt x="108204" y="36702"/>
                </a:lnTo>
                <a:lnTo>
                  <a:pt x="109600" y="33019"/>
                </a:lnTo>
                <a:lnTo>
                  <a:pt x="112141" y="30352"/>
                </a:lnTo>
                <a:lnTo>
                  <a:pt x="114554" y="27558"/>
                </a:lnTo>
                <a:lnTo>
                  <a:pt x="118110" y="26035"/>
                </a:lnTo>
                <a:lnTo>
                  <a:pt x="121539" y="24891"/>
                </a:lnTo>
                <a:lnTo>
                  <a:pt x="124968" y="24383"/>
                </a:lnTo>
              </a:path>
              <a:path w="344804" h="448310">
                <a:moveTo>
                  <a:pt x="36575" y="44195"/>
                </a:moveTo>
                <a:lnTo>
                  <a:pt x="37084" y="40512"/>
                </a:lnTo>
                <a:lnTo>
                  <a:pt x="38100" y="36702"/>
                </a:lnTo>
                <a:lnTo>
                  <a:pt x="39497" y="33019"/>
                </a:lnTo>
                <a:lnTo>
                  <a:pt x="42037" y="30352"/>
                </a:lnTo>
                <a:lnTo>
                  <a:pt x="44450" y="27558"/>
                </a:lnTo>
                <a:lnTo>
                  <a:pt x="48006" y="26035"/>
                </a:lnTo>
                <a:lnTo>
                  <a:pt x="51435" y="24891"/>
                </a:lnTo>
                <a:lnTo>
                  <a:pt x="54864" y="24383"/>
                </a:lnTo>
                <a:lnTo>
                  <a:pt x="58293" y="24891"/>
                </a:lnTo>
                <a:lnTo>
                  <a:pt x="61849" y="26035"/>
                </a:lnTo>
                <a:lnTo>
                  <a:pt x="65278" y="27558"/>
                </a:lnTo>
                <a:lnTo>
                  <a:pt x="67691" y="30352"/>
                </a:lnTo>
                <a:lnTo>
                  <a:pt x="70231" y="33019"/>
                </a:lnTo>
                <a:lnTo>
                  <a:pt x="71628" y="36702"/>
                </a:lnTo>
                <a:lnTo>
                  <a:pt x="72644" y="40512"/>
                </a:lnTo>
                <a:lnTo>
                  <a:pt x="73152" y="44195"/>
                </a:lnTo>
                <a:lnTo>
                  <a:pt x="72644" y="48005"/>
                </a:lnTo>
                <a:lnTo>
                  <a:pt x="71628" y="51688"/>
                </a:lnTo>
                <a:lnTo>
                  <a:pt x="70231" y="55499"/>
                </a:lnTo>
                <a:lnTo>
                  <a:pt x="67691" y="58038"/>
                </a:lnTo>
                <a:lnTo>
                  <a:pt x="65278" y="60832"/>
                </a:lnTo>
                <a:lnTo>
                  <a:pt x="61849" y="62356"/>
                </a:lnTo>
                <a:lnTo>
                  <a:pt x="58293" y="63500"/>
                </a:lnTo>
                <a:lnTo>
                  <a:pt x="54864" y="64007"/>
                </a:lnTo>
                <a:lnTo>
                  <a:pt x="51435" y="63500"/>
                </a:lnTo>
                <a:lnTo>
                  <a:pt x="48006" y="62356"/>
                </a:lnTo>
                <a:lnTo>
                  <a:pt x="44450" y="60832"/>
                </a:lnTo>
                <a:lnTo>
                  <a:pt x="42037" y="58038"/>
                </a:lnTo>
                <a:lnTo>
                  <a:pt x="39497" y="55499"/>
                </a:lnTo>
                <a:lnTo>
                  <a:pt x="38100" y="51688"/>
                </a:lnTo>
                <a:lnTo>
                  <a:pt x="37084" y="48005"/>
                </a:lnTo>
                <a:lnTo>
                  <a:pt x="36575" y="44195"/>
                </a:lnTo>
              </a:path>
              <a:path w="344804" h="448310">
                <a:moveTo>
                  <a:pt x="164592" y="289560"/>
                </a:moveTo>
                <a:lnTo>
                  <a:pt x="51816" y="289560"/>
                </a:lnTo>
              </a:path>
              <a:path w="344804" h="448310">
                <a:moveTo>
                  <a:pt x="265175" y="243839"/>
                </a:moveTo>
                <a:lnTo>
                  <a:pt x="51816" y="243839"/>
                </a:lnTo>
              </a:path>
              <a:path w="344804" h="448310">
                <a:moveTo>
                  <a:pt x="265175" y="198119"/>
                </a:moveTo>
                <a:lnTo>
                  <a:pt x="51816" y="198119"/>
                </a:lnTo>
              </a:path>
              <a:path w="344804" h="448310">
                <a:moveTo>
                  <a:pt x="265175" y="152400"/>
                </a:moveTo>
                <a:lnTo>
                  <a:pt x="51816" y="152400"/>
                </a:lnTo>
              </a:path>
              <a:path w="344804" h="448310">
                <a:moveTo>
                  <a:pt x="263652" y="64007"/>
                </a:moveTo>
                <a:lnTo>
                  <a:pt x="259842" y="63500"/>
                </a:lnTo>
                <a:lnTo>
                  <a:pt x="256159" y="62356"/>
                </a:lnTo>
                <a:lnTo>
                  <a:pt x="252349" y="60832"/>
                </a:lnTo>
                <a:lnTo>
                  <a:pt x="249682" y="58038"/>
                </a:lnTo>
                <a:lnTo>
                  <a:pt x="247015" y="55499"/>
                </a:lnTo>
                <a:lnTo>
                  <a:pt x="245491" y="51688"/>
                </a:lnTo>
                <a:lnTo>
                  <a:pt x="244348" y="48005"/>
                </a:lnTo>
                <a:lnTo>
                  <a:pt x="243840" y="44195"/>
                </a:lnTo>
                <a:lnTo>
                  <a:pt x="244348" y="40512"/>
                </a:lnTo>
                <a:lnTo>
                  <a:pt x="245491" y="36702"/>
                </a:lnTo>
                <a:lnTo>
                  <a:pt x="247015" y="33019"/>
                </a:lnTo>
                <a:lnTo>
                  <a:pt x="249682" y="30352"/>
                </a:lnTo>
                <a:lnTo>
                  <a:pt x="252349" y="27558"/>
                </a:lnTo>
                <a:lnTo>
                  <a:pt x="256159" y="26035"/>
                </a:lnTo>
                <a:lnTo>
                  <a:pt x="259842" y="24891"/>
                </a:lnTo>
                <a:lnTo>
                  <a:pt x="263652" y="24383"/>
                </a:lnTo>
                <a:lnTo>
                  <a:pt x="267462" y="24891"/>
                </a:lnTo>
                <a:lnTo>
                  <a:pt x="271145" y="26035"/>
                </a:lnTo>
                <a:lnTo>
                  <a:pt x="274955" y="27558"/>
                </a:lnTo>
                <a:lnTo>
                  <a:pt x="277622" y="30352"/>
                </a:lnTo>
                <a:lnTo>
                  <a:pt x="280289" y="33019"/>
                </a:lnTo>
                <a:lnTo>
                  <a:pt x="281813" y="36702"/>
                </a:lnTo>
                <a:lnTo>
                  <a:pt x="282956" y="40512"/>
                </a:lnTo>
                <a:lnTo>
                  <a:pt x="283464" y="44195"/>
                </a:lnTo>
                <a:lnTo>
                  <a:pt x="282956" y="48005"/>
                </a:lnTo>
                <a:lnTo>
                  <a:pt x="281813" y="51688"/>
                </a:lnTo>
                <a:lnTo>
                  <a:pt x="280289" y="55499"/>
                </a:lnTo>
                <a:lnTo>
                  <a:pt x="277622" y="58038"/>
                </a:lnTo>
                <a:lnTo>
                  <a:pt x="274955" y="60832"/>
                </a:lnTo>
                <a:lnTo>
                  <a:pt x="271145" y="62356"/>
                </a:lnTo>
                <a:lnTo>
                  <a:pt x="267462" y="63500"/>
                </a:lnTo>
                <a:lnTo>
                  <a:pt x="263652" y="64007"/>
                </a:lnTo>
              </a:path>
              <a:path w="344804" h="448310">
                <a:moveTo>
                  <a:pt x="54864" y="0"/>
                </a:moveTo>
                <a:lnTo>
                  <a:pt x="54864" y="42672"/>
                </a:lnTo>
              </a:path>
              <a:path w="344804" h="448310">
                <a:moveTo>
                  <a:pt x="124968" y="0"/>
                </a:moveTo>
                <a:lnTo>
                  <a:pt x="124968" y="42672"/>
                </a:lnTo>
              </a:path>
              <a:path w="344804" h="448310">
                <a:moveTo>
                  <a:pt x="195072" y="0"/>
                </a:moveTo>
                <a:lnTo>
                  <a:pt x="195072" y="42672"/>
                </a:lnTo>
              </a:path>
              <a:path w="344804" h="448310">
                <a:moveTo>
                  <a:pt x="265175" y="0"/>
                </a:moveTo>
                <a:lnTo>
                  <a:pt x="265175" y="4267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24443" y="2360676"/>
            <a:ext cx="347980" cy="323215"/>
          </a:xfrm>
          <a:custGeom>
            <a:avLst/>
            <a:gdLst/>
            <a:ahLst/>
            <a:cxnLst/>
            <a:rect l="l" t="t" r="r" b="b"/>
            <a:pathLst>
              <a:path w="347979" h="323214">
                <a:moveTo>
                  <a:pt x="0" y="121920"/>
                </a:moveTo>
                <a:lnTo>
                  <a:pt x="0" y="307848"/>
                </a:lnTo>
                <a:lnTo>
                  <a:pt x="82296" y="307848"/>
                </a:lnTo>
                <a:lnTo>
                  <a:pt x="82296" y="121920"/>
                </a:lnTo>
                <a:lnTo>
                  <a:pt x="0" y="121920"/>
                </a:lnTo>
                <a:close/>
              </a:path>
              <a:path w="347979" h="323214">
                <a:moveTo>
                  <a:pt x="50546" y="172847"/>
                </a:moveTo>
                <a:lnTo>
                  <a:pt x="47498" y="172338"/>
                </a:lnTo>
                <a:lnTo>
                  <a:pt x="44957" y="171831"/>
                </a:lnTo>
                <a:lnTo>
                  <a:pt x="35813" y="157987"/>
                </a:lnTo>
                <a:lnTo>
                  <a:pt x="36322" y="154939"/>
                </a:lnTo>
                <a:lnTo>
                  <a:pt x="36829" y="152273"/>
                </a:lnTo>
                <a:lnTo>
                  <a:pt x="38353" y="149733"/>
                </a:lnTo>
                <a:lnTo>
                  <a:pt x="40385" y="147700"/>
                </a:lnTo>
                <a:lnTo>
                  <a:pt x="42417" y="145541"/>
                </a:lnTo>
                <a:lnTo>
                  <a:pt x="44957" y="144525"/>
                </a:lnTo>
                <a:lnTo>
                  <a:pt x="47498" y="143510"/>
                </a:lnTo>
                <a:lnTo>
                  <a:pt x="50546" y="143001"/>
                </a:lnTo>
                <a:lnTo>
                  <a:pt x="53594" y="143510"/>
                </a:lnTo>
                <a:lnTo>
                  <a:pt x="56260" y="144525"/>
                </a:lnTo>
                <a:lnTo>
                  <a:pt x="58800" y="145541"/>
                </a:lnTo>
                <a:lnTo>
                  <a:pt x="60832" y="147700"/>
                </a:lnTo>
                <a:lnTo>
                  <a:pt x="62864" y="149733"/>
                </a:lnTo>
                <a:lnTo>
                  <a:pt x="64388" y="152273"/>
                </a:lnTo>
                <a:lnTo>
                  <a:pt x="64897" y="154939"/>
                </a:lnTo>
                <a:lnTo>
                  <a:pt x="65404" y="157987"/>
                </a:lnTo>
                <a:lnTo>
                  <a:pt x="50546" y="172847"/>
                </a:lnTo>
                <a:close/>
              </a:path>
              <a:path w="347979" h="323214">
                <a:moveTo>
                  <a:pt x="88391" y="279400"/>
                </a:moveTo>
                <a:lnTo>
                  <a:pt x="120396" y="279400"/>
                </a:lnTo>
                <a:lnTo>
                  <a:pt x="130682" y="284479"/>
                </a:lnTo>
                <a:lnTo>
                  <a:pt x="145033" y="290575"/>
                </a:lnTo>
                <a:lnTo>
                  <a:pt x="184150" y="305308"/>
                </a:lnTo>
                <a:lnTo>
                  <a:pt x="228980" y="317500"/>
                </a:lnTo>
                <a:lnTo>
                  <a:pt x="239775" y="320039"/>
                </a:lnTo>
                <a:lnTo>
                  <a:pt x="250571" y="321563"/>
                </a:lnTo>
                <a:lnTo>
                  <a:pt x="260350" y="322579"/>
                </a:lnTo>
                <a:lnTo>
                  <a:pt x="270255" y="323088"/>
                </a:lnTo>
                <a:lnTo>
                  <a:pt x="286638" y="323088"/>
                </a:lnTo>
                <a:lnTo>
                  <a:pt x="295401" y="322579"/>
                </a:lnTo>
                <a:lnTo>
                  <a:pt x="325247" y="294639"/>
                </a:lnTo>
                <a:lnTo>
                  <a:pt x="324865" y="291084"/>
                </a:lnTo>
                <a:lnTo>
                  <a:pt x="323723" y="288036"/>
                </a:lnTo>
                <a:lnTo>
                  <a:pt x="321690" y="284988"/>
                </a:lnTo>
                <a:lnTo>
                  <a:pt x="318642" y="282448"/>
                </a:lnTo>
                <a:lnTo>
                  <a:pt x="321182" y="281939"/>
                </a:lnTo>
                <a:lnTo>
                  <a:pt x="323723" y="280924"/>
                </a:lnTo>
                <a:lnTo>
                  <a:pt x="326389" y="279908"/>
                </a:lnTo>
                <a:lnTo>
                  <a:pt x="334517" y="249427"/>
                </a:lnTo>
                <a:lnTo>
                  <a:pt x="334517" y="246887"/>
                </a:lnTo>
                <a:lnTo>
                  <a:pt x="334517" y="244856"/>
                </a:lnTo>
                <a:lnTo>
                  <a:pt x="334009" y="242315"/>
                </a:lnTo>
                <a:lnTo>
                  <a:pt x="332994" y="240284"/>
                </a:lnTo>
                <a:lnTo>
                  <a:pt x="330453" y="236727"/>
                </a:lnTo>
                <a:lnTo>
                  <a:pt x="328929" y="235203"/>
                </a:lnTo>
                <a:lnTo>
                  <a:pt x="327405" y="233679"/>
                </a:lnTo>
                <a:lnTo>
                  <a:pt x="329946" y="233172"/>
                </a:lnTo>
                <a:lnTo>
                  <a:pt x="331977" y="232156"/>
                </a:lnTo>
                <a:lnTo>
                  <a:pt x="341756" y="201168"/>
                </a:lnTo>
                <a:lnTo>
                  <a:pt x="341756" y="198627"/>
                </a:lnTo>
                <a:lnTo>
                  <a:pt x="341756" y="196087"/>
                </a:lnTo>
                <a:lnTo>
                  <a:pt x="341249" y="193548"/>
                </a:lnTo>
                <a:lnTo>
                  <a:pt x="340232" y="191515"/>
                </a:lnTo>
                <a:lnTo>
                  <a:pt x="339216" y="189484"/>
                </a:lnTo>
                <a:lnTo>
                  <a:pt x="337692" y="187960"/>
                </a:lnTo>
                <a:lnTo>
                  <a:pt x="336169" y="186436"/>
                </a:lnTo>
                <a:lnTo>
                  <a:pt x="334009" y="184912"/>
                </a:lnTo>
                <a:lnTo>
                  <a:pt x="336169" y="184403"/>
                </a:lnTo>
                <a:lnTo>
                  <a:pt x="338200" y="182879"/>
                </a:lnTo>
                <a:lnTo>
                  <a:pt x="344931" y="173227"/>
                </a:lnTo>
                <a:lnTo>
                  <a:pt x="345439" y="170687"/>
                </a:lnTo>
                <a:lnTo>
                  <a:pt x="347472" y="152400"/>
                </a:lnTo>
                <a:lnTo>
                  <a:pt x="346963" y="149860"/>
                </a:lnTo>
                <a:lnTo>
                  <a:pt x="346455" y="147320"/>
                </a:lnTo>
                <a:lnTo>
                  <a:pt x="345439" y="145287"/>
                </a:lnTo>
                <a:lnTo>
                  <a:pt x="344424" y="143256"/>
                </a:lnTo>
                <a:lnTo>
                  <a:pt x="342773" y="141224"/>
                </a:lnTo>
                <a:lnTo>
                  <a:pt x="311403" y="129539"/>
                </a:lnTo>
                <a:lnTo>
                  <a:pt x="296925" y="127508"/>
                </a:lnTo>
                <a:lnTo>
                  <a:pt x="274827" y="125475"/>
                </a:lnTo>
                <a:lnTo>
                  <a:pt x="248538" y="123951"/>
                </a:lnTo>
                <a:lnTo>
                  <a:pt x="221741" y="122427"/>
                </a:lnTo>
                <a:lnTo>
                  <a:pt x="235711" y="85344"/>
                </a:lnTo>
                <a:lnTo>
                  <a:pt x="241300" y="44703"/>
                </a:lnTo>
                <a:lnTo>
                  <a:pt x="242442" y="32003"/>
                </a:lnTo>
                <a:lnTo>
                  <a:pt x="242442" y="20320"/>
                </a:lnTo>
                <a:lnTo>
                  <a:pt x="242442" y="16763"/>
                </a:lnTo>
                <a:lnTo>
                  <a:pt x="240791" y="12700"/>
                </a:lnTo>
                <a:lnTo>
                  <a:pt x="221741" y="0"/>
                </a:lnTo>
                <a:lnTo>
                  <a:pt x="214122" y="508"/>
                </a:lnTo>
                <a:lnTo>
                  <a:pt x="208914" y="1524"/>
                </a:lnTo>
                <a:lnTo>
                  <a:pt x="204850" y="3048"/>
                </a:lnTo>
                <a:lnTo>
                  <a:pt x="201675" y="4572"/>
                </a:lnTo>
                <a:lnTo>
                  <a:pt x="189356" y="42163"/>
                </a:lnTo>
                <a:lnTo>
                  <a:pt x="173354" y="76708"/>
                </a:lnTo>
                <a:lnTo>
                  <a:pt x="170306" y="81787"/>
                </a:lnTo>
                <a:lnTo>
                  <a:pt x="165607" y="86360"/>
                </a:lnTo>
                <a:lnTo>
                  <a:pt x="158496" y="93472"/>
                </a:lnTo>
                <a:lnTo>
                  <a:pt x="141477" y="109220"/>
                </a:lnTo>
                <a:lnTo>
                  <a:pt x="118745" y="129539"/>
                </a:lnTo>
                <a:lnTo>
                  <a:pt x="88391" y="12953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29154" y="453135"/>
            <a:ext cx="75850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70" b="0">
                <a:solidFill>
                  <a:srgbClr val="000000"/>
                </a:solidFill>
                <a:latin typeface="Lucida Sans Unicode"/>
                <a:cs typeface="Lucida Sans Unicode"/>
              </a:rPr>
              <a:t>10</a:t>
            </a:r>
            <a:r>
              <a:rPr dirty="0" sz="2800" spc="-15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Beneficios</a:t>
            </a:r>
            <a:r>
              <a:rPr dirty="0" sz="28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 b="0">
                <a:solidFill>
                  <a:srgbClr val="000000"/>
                </a:solidFill>
                <a:latin typeface="Lucida Sans Unicode"/>
                <a:cs typeface="Lucida Sans Unicode"/>
              </a:rPr>
              <a:t>deOficinas</a:t>
            </a:r>
            <a:r>
              <a:rPr dirty="0" sz="28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 b="0">
                <a:solidFill>
                  <a:srgbClr val="000000"/>
                </a:solidFill>
                <a:latin typeface="Lucida Sans Unicode"/>
                <a:cs typeface="Lucida Sans Unicode"/>
              </a:rPr>
              <a:t>Sostenibles</a:t>
            </a:r>
            <a:r>
              <a:rPr dirty="0" sz="2800" spc="-15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 b="0">
                <a:solidFill>
                  <a:srgbClr val="000000"/>
                </a:solidFill>
                <a:latin typeface="Lucida Sans Unicode"/>
                <a:cs typeface="Lucida Sans Unicode"/>
              </a:rPr>
              <a:t>(parte</a:t>
            </a:r>
            <a:r>
              <a:rPr dirty="0" sz="28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1)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8626" y="4404232"/>
            <a:ext cx="1473200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89"/>
              </a:lnSpc>
              <a:spcBef>
                <a:spcPts val="100"/>
              </a:spcBef>
            </a:pPr>
            <a:r>
              <a:rPr dirty="0" sz="1600" spc="15" b="1">
                <a:solidFill>
                  <a:srgbClr val="84B940"/>
                </a:solidFill>
                <a:latin typeface="Arial"/>
                <a:cs typeface="Arial"/>
              </a:rPr>
              <a:t>1.</a:t>
            </a:r>
            <a:r>
              <a:rPr dirty="0" sz="1600" spc="-85" b="1">
                <a:solidFill>
                  <a:srgbClr val="84B940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84B940"/>
                </a:solidFill>
                <a:latin typeface="Arial"/>
                <a:cs typeface="Arial"/>
              </a:rPr>
              <a:t>competitivo</a:t>
            </a:r>
            <a:endParaRPr sz="1600">
              <a:latin typeface="Arial"/>
              <a:cs typeface="Arial"/>
            </a:endParaRPr>
          </a:p>
          <a:p>
            <a:pPr marL="234950">
              <a:lnSpc>
                <a:spcPts val="2250"/>
              </a:lnSpc>
            </a:pPr>
            <a:r>
              <a:rPr dirty="0" sz="1900" spc="85" b="1">
                <a:solidFill>
                  <a:srgbClr val="84B940"/>
                </a:solidFill>
                <a:latin typeface="Arial"/>
                <a:cs typeface="Arial"/>
              </a:rPr>
              <a:t>ventaja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1273" y="4455032"/>
            <a:ext cx="1660525" cy="50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639F43"/>
                </a:solidFill>
                <a:latin typeface="Arial"/>
                <a:cs typeface="Arial"/>
              </a:rPr>
              <a:t>2.</a:t>
            </a:r>
            <a:r>
              <a:rPr dirty="0" sz="1200" spc="-4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200" spc="35" b="1">
                <a:solidFill>
                  <a:srgbClr val="639F43"/>
                </a:solidFill>
                <a:latin typeface="Arial"/>
                <a:cs typeface="Arial"/>
              </a:rPr>
              <a:t>Mayores</a:t>
            </a:r>
            <a:r>
              <a:rPr dirty="0" sz="1200" spc="-4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solidFill>
                  <a:srgbClr val="639F43"/>
                </a:solidFill>
                <a:latin typeface="Arial"/>
                <a:cs typeface="Arial"/>
              </a:rPr>
              <a:t>ganancias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dirty="0" sz="1900" spc="90" b="1">
                <a:solidFill>
                  <a:srgbClr val="639F43"/>
                </a:solidFill>
                <a:latin typeface="Arial"/>
                <a:cs typeface="Arial"/>
              </a:rPr>
              <a:t>a</a:t>
            </a:r>
            <a:r>
              <a:rPr dirty="0" sz="1900" spc="-60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900" spc="70" b="1">
                <a:solidFill>
                  <a:srgbClr val="639F43"/>
                </a:solidFill>
                <a:latin typeface="Arial"/>
                <a:cs typeface="Arial"/>
              </a:rPr>
              <a:t>la</a:t>
            </a:r>
            <a:r>
              <a:rPr dirty="0" sz="1900" spc="-55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900" spc="75" b="1">
                <a:solidFill>
                  <a:srgbClr val="639F43"/>
                </a:solidFill>
                <a:latin typeface="Arial"/>
                <a:cs typeface="Arial"/>
              </a:rPr>
              <a:t>larga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41009" y="4350257"/>
            <a:ext cx="1099185" cy="59753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800" spc="20" b="1">
                <a:solidFill>
                  <a:srgbClr val="639F43"/>
                </a:solidFill>
                <a:latin typeface="Arial"/>
                <a:cs typeface="Arial"/>
              </a:rPr>
              <a:t>3.</a:t>
            </a:r>
            <a:r>
              <a:rPr dirty="0" sz="1800" spc="-114" b="1">
                <a:solidFill>
                  <a:srgbClr val="639F43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639F43"/>
                </a:solidFill>
                <a:latin typeface="Arial"/>
                <a:cs typeface="Arial"/>
              </a:rPr>
              <a:t>Posible</a:t>
            </a:r>
            <a:endParaRPr sz="1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solidFill>
                  <a:srgbClr val="639F43"/>
                </a:solidFill>
                <a:latin typeface="Arial"/>
                <a:cs typeface="Arial"/>
              </a:rPr>
              <a:t>subsidios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86066" y="4308321"/>
            <a:ext cx="1706245" cy="63119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73990">
              <a:lnSpc>
                <a:spcPct val="100000"/>
              </a:lnSpc>
              <a:spcBef>
                <a:spcPts val="855"/>
              </a:spcBef>
            </a:pPr>
            <a:r>
              <a:rPr dirty="0" sz="1600" spc="15" b="1">
                <a:solidFill>
                  <a:srgbClr val="287239"/>
                </a:solidFill>
                <a:latin typeface="Arial"/>
                <a:cs typeface="Arial"/>
              </a:rPr>
              <a:t>4.</a:t>
            </a:r>
            <a:r>
              <a:rPr dirty="0" sz="1600" spc="-65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287239"/>
                </a:solidFill>
                <a:latin typeface="Arial"/>
                <a:cs typeface="Arial"/>
              </a:rPr>
              <a:t>Reputación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250" spc="15" b="1">
                <a:solidFill>
                  <a:srgbClr val="287239"/>
                </a:solidFill>
                <a:latin typeface="Arial"/>
                <a:cs typeface="Arial"/>
              </a:rPr>
              <a:t>y</a:t>
            </a:r>
            <a:r>
              <a:rPr dirty="0" sz="1250" spc="-5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250" spc="45" b="1">
                <a:solidFill>
                  <a:srgbClr val="287239"/>
                </a:solidFill>
                <a:latin typeface="Arial"/>
                <a:cs typeface="Arial"/>
              </a:rPr>
              <a:t>refuerzo</a:t>
            </a:r>
            <a:r>
              <a:rPr dirty="0" sz="1250" spc="-5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250" spc="35" b="1">
                <a:solidFill>
                  <a:srgbClr val="287239"/>
                </a:solidFill>
                <a:latin typeface="Arial"/>
                <a:cs typeface="Arial"/>
              </a:rPr>
              <a:t>de</a:t>
            </a:r>
            <a:r>
              <a:rPr dirty="0" sz="1250" spc="-50" b="1">
                <a:solidFill>
                  <a:srgbClr val="287239"/>
                </a:solidFill>
                <a:latin typeface="Arial"/>
                <a:cs typeface="Arial"/>
              </a:rPr>
              <a:t> </a:t>
            </a:r>
            <a:r>
              <a:rPr dirty="0" sz="1250" spc="55" b="1">
                <a:solidFill>
                  <a:srgbClr val="287239"/>
                </a:solidFill>
                <a:latin typeface="Arial"/>
                <a:cs typeface="Arial"/>
              </a:rPr>
              <a:t>imagen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01606" y="4416932"/>
            <a:ext cx="11379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dirty="0" sz="1500" spc="15" b="1">
                <a:solidFill>
                  <a:srgbClr val="0B582D"/>
                </a:solidFill>
                <a:latin typeface="Arial"/>
                <a:cs typeface="Arial"/>
              </a:rPr>
              <a:t>5.</a:t>
            </a:r>
            <a:r>
              <a:rPr dirty="0" sz="1500" spc="-3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0B582D"/>
                </a:solidFill>
                <a:latin typeface="Arial"/>
                <a:cs typeface="Arial"/>
              </a:rPr>
              <a:t>Reducido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900" spc="25" b="1">
                <a:solidFill>
                  <a:srgbClr val="0B582D"/>
                </a:solidFill>
                <a:latin typeface="Arial"/>
                <a:cs typeface="Arial"/>
              </a:rPr>
              <a:t>facturas</a:t>
            </a:r>
            <a:r>
              <a:rPr dirty="0" sz="900" spc="-5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900" spc="25" b="1">
                <a:solidFill>
                  <a:srgbClr val="0B582D"/>
                </a:solidFill>
                <a:latin typeface="Arial"/>
                <a:cs typeface="Arial"/>
              </a:rPr>
              <a:t>de</a:t>
            </a:r>
            <a:r>
              <a:rPr dirty="0" sz="900" spc="-50" b="1">
                <a:solidFill>
                  <a:srgbClr val="0B582D"/>
                </a:solidFill>
                <a:latin typeface="Arial"/>
                <a:cs typeface="Arial"/>
              </a:rPr>
              <a:t> </a:t>
            </a:r>
            <a:r>
              <a:rPr dirty="0" sz="900" spc="35" b="1">
                <a:solidFill>
                  <a:srgbClr val="0B582D"/>
                </a:solidFill>
                <a:latin typeface="Arial"/>
                <a:cs typeface="Arial"/>
              </a:rPr>
              <a:t>energía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0409" y="5609564"/>
            <a:ext cx="9875520" cy="497205"/>
          </a:xfrm>
          <a:prstGeom prst="rect">
            <a:avLst/>
          </a:prstGeom>
          <a:solidFill>
            <a:srgbClr val="A1CC39"/>
          </a:solidFill>
        </p:spPr>
        <p:txBody>
          <a:bodyPr wrap="square" lIns="0" tIns="876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90"/>
              </a:spcBef>
            </a:pPr>
            <a:r>
              <a:rPr dirty="0" sz="2400" spc="55" b="1">
                <a:latin typeface="Arial"/>
                <a:cs typeface="Arial"/>
              </a:rPr>
              <a:t>Ahora,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55" b="1">
                <a:latin typeface="Arial"/>
                <a:cs typeface="Arial"/>
              </a:rPr>
              <a:t>veamos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45" b="1">
                <a:latin typeface="Arial"/>
                <a:cs typeface="Arial"/>
              </a:rPr>
              <a:t>cada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80" b="1">
                <a:latin typeface="Arial"/>
                <a:cs typeface="Arial"/>
              </a:rPr>
              <a:t>uno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65" b="1">
                <a:latin typeface="Arial"/>
                <a:cs typeface="Arial"/>
              </a:rPr>
              <a:t>de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10" b="1">
                <a:latin typeface="Arial"/>
                <a:cs typeface="Arial"/>
              </a:rPr>
              <a:t>estos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35" b="1">
                <a:latin typeface="Arial"/>
                <a:cs typeface="Arial"/>
              </a:rPr>
              <a:t>beneficios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con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65" b="1">
                <a:latin typeface="Arial"/>
                <a:cs typeface="Arial"/>
              </a:rPr>
              <a:t>más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75" b="1">
                <a:latin typeface="Arial"/>
                <a:cs typeface="Arial"/>
              </a:rPr>
              <a:t>detalle...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4365" y="6480454"/>
            <a:ext cx="2761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0B582D"/>
                </a:solidFill>
                <a:latin typeface="Arial"/>
                <a:cs typeface="Arial"/>
              </a:rPr>
              <a:t>SOSTENIBLE</a:t>
            </a:r>
            <a:r>
              <a:rPr dirty="0" sz="900" spc="-25">
                <a:solidFill>
                  <a:srgbClr val="0B582D"/>
                </a:solidFill>
                <a:latin typeface="Lucida Sans Unicode"/>
                <a:cs typeface="Lucida Sans Unicode"/>
              </a:rPr>
              <a:t>ENTRES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DE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5">
                <a:solidFill>
                  <a:srgbClr val="0B582D"/>
                </a:solidFill>
                <a:latin typeface="Lucida Sans Unicode"/>
                <a:cs typeface="Lucida Sans Unicode"/>
              </a:rPr>
              <a:t>FUTUROS</a:t>
            </a:r>
            <a:r>
              <a:rPr dirty="0" sz="900" spc="-50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5">
                <a:solidFill>
                  <a:srgbClr val="0B582D"/>
                </a:solidFill>
                <a:latin typeface="Lucida Sans Unicode"/>
                <a:cs typeface="Lucida Sans Unicode"/>
              </a:rPr>
              <a:t>PARA</a:t>
            </a:r>
            <a:r>
              <a:rPr dirty="0" sz="900" spc="-45">
                <a:solidFill>
                  <a:srgbClr val="0B582D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">
                <a:solidFill>
                  <a:srgbClr val="0B582D"/>
                </a:solidFill>
                <a:latin typeface="Lucida Sans Unicode"/>
                <a:cs typeface="Lucida Sans Unicode"/>
              </a:rPr>
              <a:t>EMPRESAS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2022-11-17T13:14:36Z</dcterms:created>
  <dcterms:modified xsi:type="dcterms:W3CDTF">2022-11-17T13:14:36Z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2022-11-17T00:00:00Z</vt:filetime>
  </property>
</Properties>
</file>